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659" r:id="rId2"/>
    <p:sldId id="682" r:id="rId3"/>
    <p:sldId id="683" r:id="rId4"/>
    <p:sldId id="684" r:id="rId5"/>
    <p:sldId id="686" r:id="rId6"/>
    <p:sldId id="687" r:id="rId7"/>
    <p:sldId id="688" r:id="rId8"/>
    <p:sldId id="689" r:id="rId9"/>
    <p:sldId id="697" r:id="rId10"/>
    <p:sldId id="691" r:id="rId11"/>
    <p:sldId id="692" r:id="rId12"/>
    <p:sldId id="695" r:id="rId13"/>
    <p:sldId id="694" r:id="rId14"/>
    <p:sldId id="693" r:id="rId15"/>
    <p:sldId id="388" r:id="rId16"/>
    <p:sldId id="696" r:id="rId17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1E2731"/>
    <a:srgbClr val="666666"/>
    <a:srgbClr val="445469"/>
    <a:srgbClr val="B78B02"/>
    <a:srgbClr val="F10F21"/>
    <a:srgbClr val="DEA902"/>
    <a:srgbClr val="D09E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405" autoAdjust="0"/>
    <p:restoredTop sz="99409" autoAdjust="0"/>
  </p:normalViewPr>
  <p:slideViewPr>
    <p:cSldViewPr snapToGrid="0" snapToObjects="1">
      <p:cViewPr varScale="1">
        <p:scale>
          <a:sx n="33" d="100"/>
          <a:sy n="33" d="100"/>
        </p:scale>
        <p:origin x="-96" y="-246"/>
      </p:cViewPr>
      <p:guideLst>
        <p:guide orient="horz"/>
        <p:guide pos="1535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e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ato Light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ato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7/23/2016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ato Light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ato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Lato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Lato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Lato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Lato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Lato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C73934-D492-4443-9427-018DE5D6DD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70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8088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808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C73934-D492-4443-9427-018DE5D6DDA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370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 noChangeAspect="1"/>
          </p:cNvSpPr>
          <p:nvPr>
            <p:ph type="pic" sz="quarter" idx="23"/>
          </p:nvPr>
        </p:nvSpPr>
        <p:spPr>
          <a:xfrm>
            <a:off x="958061" y="3957748"/>
            <a:ext cx="9112724" cy="8310562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id-ID"/>
          </a:p>
        </p:txBody>
      </p:sp>
      <p:sp>
        <p:nvSpPr>
          <p:cNvPr id="9" name="Oval 8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</p:spTree>
    <p:extLst>
      <p:ext uri="{BB962C8B-B14F-4D97-AF65-F5344CB8AC3E}">
        <p14:creationId xmlns:p14="http://schemas.microsoft.com/office/powerpoint/2010/main" val="263701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  <p:sp>
        <p:nvSpPr>
          <p:cNvPr id="8" name="Rectangle 7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11" name="Picture Placeholder 8"/>
          <p:cNvSpPr>
            <a:spLocks noGrp="1" noChangeAspect="1"/>
          </p:cNvSpPr>
          <p:nvPr>
            <p:ph type="pic" sz="quarter" idx="10"/>
          </p:nvPr>
        </p:nvSpPr>
        <p:spPr>
          <a:xfrm>
            <a:off x="0" y="3419724"/>
            <a:ext cx="24377650" cy="6316547"/>
          </a:xfrm>
        </p:spPr>
        <p:txBody>
          <a:bodyPr>
            <a:normAutofit/>
          </a:bodyPr>
          <a:lstStyle>
            <a:lvl1pPr marL="0" indent="0">
              <a:buNone/>
              <a:defRPr sz="4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0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 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  <p:sp>
        <p:nvSpPr>
          <p:cNvPr id="13" name="Picture Placeholder 9"/>
          <p:cNvSpPr>
            <a:spLocks noGrp="1" noChangeAspect="1"/>
          </p:cNvSpPr>
          <p:nvPr>
            <p:ph type="pic" sz="quarter" idx="11"/>
          </p:nvPr>
        </p:nvSpPr>
        <p:spPr>
          <a:xfrm>
            <a:off x="13420048" y="3753036"/>
            <a:ext cx="8676664" cy="4982164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258156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val 13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  <p:sp>
        <p:nvSpPr>
          <p:cNvPr id="23" name="Picture Placeholder 22"/>
          <p:cNvSpPr>
            <a:spLocks noGrp="1" noChangeAspect="1"/>
          </p:cNvSpPr>
          <p:nvPr>
            <p:ph type="pic" sz="quarter" idx="15"/>
          </p:nvPr>
        </p:nvSpPr>
        <p:spPr>
          <a:xfrm>
            <a:off x="10055781" y="2521311"/>
            <a:ext cx="4266088" cy="4267199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60895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li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23"/>
          </p:nvPr>
        </p:nvSpPr>
        <p:spPr>
          <a:xfrm>
            <a:off x="23084" y="4391316"/>
            <a:ext cx="24377644" cy="4250173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id-ID"/>
          </a:p>
        </p:txBody>
      </p:sp>
      <p:sp>
        <p:nvSpPr>
          <p:cNvPr id="8" name="Rectangle 7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071783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divid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0"/>
          </p:nvPr>
        </p:nvSpPr>
        <p:spPr>
          <a:xfrm>
            <a:off x="4167691" y="4000500"/>
            <a:ext cx="6411832" cy="6276976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8" name="Rectangle 7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734591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ffee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24377650" cy="13716000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24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Meet_the_team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5" name="Picture Placeholder 22"/>
          <p:cNvSpPr>
            <a:spLocks noGrp="1" noChangeAspect="1"/>
          </p:cNvSpPr>
          <p:nvPr>
            <p:ph type="pic" sz="quarter" idx="14"/>
          </p:nvPr>
        </p:nvSpPr>
        <p:spPr>
          <a:xfrm>
            <a:off x="2579913" y="4265907"/>
            <a:ext cx="3643948" cy="3649131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endParaRPr lang="id-ID"/>
          </a:p>
        </p:txBody>
      </p:sp>
      <p:sp>
        <p:nvSpPr>
          <p:cNvPr id="18" name="Picture Placeholder 22"/>
          <p:cNvSpPr>
            <a:spLocks noGrp="1" noChangeAspect="1"/>
          </p:cNvSpPr>
          <p:nvPr>
            <p:ph type="pic" sz="quarter" idx="15"/>
          </p:nvPr>
        </p:nvSpPr>
        <p:spPr>
          <a:xfrm>
            <a:off x="7791465" y="4265907"/>
            <a:ext cx="3643948" cy="3649131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endParaRPr lang="id-ID"/>
          </a:p>
        </p:txBody>
      </p:sp>
      <p:sp>
        <p:nvSpPr>
          <p:cNvPr id="19" name="Picture Placeholder 22"/>
          <p:cNvSpPr>
            <a:spLocks noGrp="1" noChangeAspect="1"/>
          </p:cNvSpPr>
          <p:nvPr>
            <p:ph type="pic" sz="quarter" idx="16"/>
          </p:nvPr>
        </p:nvSpPr>
        <p:spPr>
          <a:xfrm>
            <a:off x="13096308" y="4265907"/>
            <a:ext cx="3643948" cy="3649131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endParaRPr lang="id-ID"/>
          </a:p>
        </p:txBody>
      </p:sp>
      <p:sp>
        <p:nvSpPr>
          <p:cNvPr id="20" name="Picture Placeholder 22"/>
          <p:cNvSpPr>
            <a:spLocks noGrp="1" noChangeAspect="1"/>
          </p:cNvSpPr>
          <p:nvPr>
            <p:ph type="pic" sz="quarter" idx="17"/>
          </p:nvPr>
        </p:nvSpPr>
        <p:spPr>
          <a:xfrm>
            <a:off x="18265385" y="4265907"/>
            <a:ext cx="3643948" cy="3649131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Lato Light"/>
                <a:cs typeface="Lato Light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35279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rftfolio-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35" name="Picture Placeholder 2"/>
          <p:cNvSpPr>
            <a:spLocks noGrp="1" noChangeAspect="1"/>
          </p:cNvSpPr>
          <p:nvPr>
            <p:ph type="pic" sz="quarter" idx="15"/>
          </p:nvPr>
        </p:nvSpPr>
        <p:spPr>
          <a:xfrm>
            <a:off x="3" y="1"/>
            <a:ext cx="487622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36" name="Picture Placeholder 2"/>
          <p:cNvSpPr>
            <a:spLocks noGrp="1" noChangeAspect="1"/>
          </p:cNvSpPr>
          <p:nvPr>
            <p:ph type="pic" sz="quarter" idx="16"/>
          </p:nvPr>
        </p:nvSpPr>
        <p:spPr>
          <a:xfrm>
            <a:off x="3" y="3962958"/>
            <a:ext cx="487622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37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4876229" y="1216"/>
            <a:ext cx="487622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876229" y="3964173"/>
            <a:ext cx="487622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sz="quarter" idx="19"/>
          </p:nvPr>
        </p:nvSpPr>
        <p:spPr>
          <a:xfrm>
            <a:off x="9741188" y="-1215"/>
            <a:ext cx="487622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40" name="Picture Placeholder 2"/>
          <p:cNvSpPr>
            <a:spLocks noGrp="1" noChangeAspect="1"/>
          </p:cNvSpPr>
          <p:nvPr>
            <p:ph type="pic" sz="quarter" idx="20"/>
          </p:nvPr>
        </p:nvSpPr>
        <p:spPr>
          <a:xfrm>
            <a:off x="9741188" y="3961742"/>
            <a:ext cx="487622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sz="quarter" idx="21"/>
          </p:nvPr>
        </p:nvSpPr>
        <p:spPr>
          <a:xfrm>
            <a:off x="14595131" y="2431"/>
            <a:ext cx="487622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sz="quarter" idx="22"/>
          </p:nvPr>
        </p:nvSpPr>
        <p:spPr>
          <a:xfrm>
            <a:off x="14595131" y="3965388"/>
            <a:ext cx="487622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43" name="Picture Placeholder 2"/>
          <p:cNvSpPr>
            <a:spLocks noGrp="1" noChangeAspect="1"/>
          </p:cNvSpPr>
          <p:nvPr>
            <p:ph type="pic" sz="quarter" idx="23"/>
          </p:nvPr>
        </p:nvSpPr>
        <p:spPr>
          <a:xfrm>
            <a:off x="19479147" y="2431"/>
            <a:ext cx="489850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44" name="Picture Placeholder 2"/>
          <p:cNvSpPr>
            <a:spLocks noGrp="1" noChangeAspect="1"/>
          </p:cNvSpPr>
          <p:nvPr>
            <p:ph type="pic" sz="quarter" idx="24"/>
          </p:nvPr>
        </p:nvSpPr>
        <p:spPr>
          <a:xfrm>
            <a:off x="19479147" y="3965388"/>
            <a:ext cx="489850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2520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orftfolio-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35" name="Picture Placeholder 2"/>
          <p:cNvSpPr>
            <a:spLocks noGrp="1" noChangeAspect="1"/>
          </p:cNvSpPr>
          <p:nvPr>
            <p:ph type="pic" sz="quarter" idx="15"/>
          </p:nvPr>
        </p:nvSpPr>
        <p:spPr>
          <a:xfrm>
            <a:off x="3" y="1"/>
            <a:ext cx="487622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4876228" y="3964174"/>
            <a:ext cx="487622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sz="quarter" idx="19"/>
          </p:nvPr>
        </p:nvSpPr>
        <p:spPr>
          <a:xfrm>
            <a:off x="9741188" y="-1215"/>
            <a:ext cx="487622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sz="quarter" idx="22"/>
          </p:nvPr>
        </p:nvSpPr>
        <p:spPr>
          <a:xfrm>
            <a:off x="14639693" y="3965388"/>
            <a:ext cx="5078547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  <p:sp>
        <p:nvSpPr>
          <p:cNvPr id="43" name="Picture Placeholder 2"/>
          <p:cNvSpPr>
            <a:spLocks noGrp="1" noChangeAspect="1"/>
          </p:cNvSpPr>
          <p:nvPr>
            <p:ph type="pic" sz="quarter" idx="23"/>
          </p:nvPr>
        </p:nvSpPr>
        <p:spPr>
          <a:xfrm>
            <a:off x="19479147" y="2431"/>
            <a:ext cx="4898502" cy="3961741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accent1"/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6677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ig_Picture_place-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-1"/>
            <a:ext cx="24399930" cy="13716001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latin typeface="Raleway Light"/>
                <a:cs typeface="Raleway Light"/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96395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5" name="Oval 4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</p:spTree>
    <p:extLst>
      <p:ext uri="{BB962C8B-B14F-4D97-AF65-F5344CB8AC3E}">
        <p14:creationId xmlns:p14="http://schemas.microsoft.com/office/powerpoint/2010/main" val="143797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3_ap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-6" y="-1"/>
            <a:ext cx="24377652" cy="6460436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latin typeface="Raleway Light"/>
                <a:cs typeface="Raleway Ligh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sz="quarter" idx="10"/>
          </p:nvPr>
        </p:nvSpPr>
        <p:spPr>
          <a:xfrm>
            <a:off x="1994276" y="2376540"/>
            <a:ext cx="1504950" cy="42799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latin typeface="Raleway Light"/>
                <a:cs typeface="Raleway Ligh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32" name="Picture Placeholder 2"/>
          <p:cNvSpPr>
            <a:spLocks noGrp="1" noChangeAspect="1"/>
          </p:cNvSpPr>
          <p:nvPr>
            <p:ph type="pic" sz="quarter" idx="12"/>
          </p:nvPr>
        </p:nvSpPr>
        <p:spPr>
          <a:xfrm>
            <a:off x="7144752" y="2376540"/>
            <a:ext cx="1605923" cy="42672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latin typeface="Raleway Light"/>
                <a:cs typeface="Raleway Ligh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3806234" y="1932040"/>
            <a:ext cx="3115642" cy="55118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latin typeface="Raleway Light"/>
                <a:cs typeface="Raleway Light"/>
              </a:defRPr>
            </a:lvl1pPr>
          </a:lstStyle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816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-5" y="-1"/>
            <a:ext cx="24377651" cy="6460436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latin typeface="Raleway Light"/>
                <a:cs typeface="Raleway Light"/>
              </a:defRPr>
            </a:lvl1pPr>
          </a:lstStyle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9325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_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-5" y="-1"/>
            <a:ext cx="24377651" cy="6460436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latin typeface="Raleway Light"/>
                <a:cs typeface="Raleway Ligh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13" name="Rectangle 12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3070977" y="2466755"/>
            <a:ext cx="4720487" cy="8450345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latin typeface="Raleway Light"/>
                <a:cs typeface="Raleway Light"/>
              </a:defRPr>
            </a:lvl1pPr>
          </a:lstStyle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6590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pp_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-5" y="-1"/>
            <a:ext cx="24377651" cy="6460436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latin typeface="Raleway Light"/>
                <a:cs typeface="Raleway Light"/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13" name="Rectangle 12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631840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r Objectiv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2"/>
          <p:cNvSpPr>
            <a:spLocks noGrp="1" noChangeAspect="1"/>
          </p:cNvSpPr>
          <p:nvPr>
            <p:ph type="pic" sz="quarter" idx="13"/>
          </p:nvPr>
        </p:nvSpPr>
        <p:spPr>
          <a:xfrm>
            <a:off x="0" y="0"/>
            <a:ext cx="11905271" cy="13716000"/>
          </a:xfrm>
        </p:spPr>
        <p:txBody>
          <a:bodyPr>
            <a:normAutofit/>
          </a:bodyPr>
          <a:lstStyle>
            <a:lvl1pPr marL="0" indent="0">
              <a:buNone/>
              <a:defRPr sz="3200">
                <a:latin typeface="Raleway Light"/>
                <a:cs typeface="Raleway Light"/>
              </a:defRPr>
            </a:lvl1pPr>
          </a:lstStyle>
          <a:p>
            <a:endParaRPr lang="id-ID"/>
          </a:p>
        </p:txBody>
      </p:sp>
      <p:sp>
        <p:nvSpPr>
          <p:cNvPr id="10" name="Oval 9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</p:spTree>
    <p:extLst>
      <p:ext uri="{BB962C8B-B14F-4D97-AF65-F5344CB8AC3E}">
        <p14:creationId xmlns:p14="http://schemas.microsoft.com/office/powerpoint/2010/main" val="290725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</p:spTree>
    <p:extLst>
      <p:ext uri="{BB962C8B-B14F-4D97-AF65-F5344CB8AC3E}">
        <p14:creationId xmlns:p14="http://schemas.microsoft.com/office/powerpoint/2010/main" val="220415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</p:spTree>
    <p:extLst>
      <p:ext uri="{BB962C8B-B14F-4D97-AF65-F5344CB8AC3E}">
        <p14:creationId xmlns:p14="http://schemas.microsoft.com/office/powerpoint/2010/main" val="2442905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</p:spTree>
    <p:extLst>
      <p:ext uri="{BB962C8B-B14F-4D97-AF65-F5344CB8AC3E}">
        <p14:creationId xmlns:p14="http://schemas.microsoft.com/office/powerpoint/2010/main" val="720434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sp>
        <p:nvSpPr>
          <p:cNvPr id="7" name="Oval 6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</p:spTree>
    <p:extLst>
      <p:ext uri="{BB962C8B-B14F-4D97-AF65-F5344CB8AC3E}">
        <p14:creationId xmlns:p14="http://schemas.microsoft.com/office/powerpoint/2010/main" val="2177313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3"/>
          <p:cNvSpPr>
            <a:spLocks noGrp="1" noChangeAspect="1"/>
          </p:cNvSpPr>
          <p:nvPr>
            <p:ph type="pic" sz="quarter" idx="13"/>
          </p:nvPr>
        </p:nvSpPr>
        <p:spPr>
          <a:xfrm>
            <a:off x="-3176" y="0"/>
            <a:ext cx="24377651" cy="13716000"/>
          </a:xfr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3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-Supp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  <p:sp>
        <p:nvSpPr>
          <p:cNvPr id="14" name="Picture Placeholder 13"/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2735617" y="3206029"/>
            <a:ext cx="2519228" cy="2517622"/>
          </a:xfrm>
          <a:prstGeom prst="ellipse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30000"/>
              </a:lnSpc>
              <a:buNone/>
              <a:defRPr sz="2400" baseline="0"/>
            </a:lvl1pPr>
          </a:lstStyle>
          <a:p>
            <a:r>
              <a:rPr lang="en-US" smtClean="0"/>
              <a:t>Drag  Your Picture Here</a:t>
            </a:r>
            <a:endParaRPr lang="en-US"/>
          </a:p>
        </p:txBody>
      </p:sp>
      <p:sp>
        <p:nvSpPr>
          <p:cNvPr id="75" name="Picture Placeholder 13"/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8266908" y="3185107"/>
            <a:ext cx="2519228" cy="2517622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30000"/>
              </a:lnSpc>
              <a:buNone/>
              <a:defRPr sz="2400"/>
            </a:lvl1pPr>
          </a:lstStyle>
          <a:p>
            <a:r>
              <a:rPr lang="en-US" smtClean="0"/>
              <a:t>Drag  Your Picture Here</a:t>
            </a:r>
            <a:endParaRPr lang="en-US"/>
          </a:p>
        </p:txBody>
      </p:sp>
      <p:sp>
        <p:nvSpPr>
          <p:cNvPr id="76" name="Picture Placeholder 13"/>
          <p:cNvSpPr>
            <a:spLocks noGrp="1" noChangeAspect="1"/>
          </p:cNvSpPr>
          <p:nvPr>
            <p:ph type="pic" sz="quarter" idx="12" hasCustomPrompt="1"/>
          </p:nvPr>
        </p:nvSpPr>
        <p:spPr>
          <a:xfrm>
            <a:off x="13676411" y="3218013"/>
            <a:ext cx="2519228" cy="2517622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1828434" rtl="0" eaLnBrk="1" fontAlgn="auto" latinLnBrk="0" hangingPunct="1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r>
              <a:rPr lang="en-US" smtClean="0"/>
              <a:t>Drag  Your Picture Here</a:t>
            </a:r>
          </a:p>
          <a:p>
            <a:endParaRPr lang="en-US"/>
          </a:p>
        </p:txBody>
      </p:sp>
      <p:sp>
        <p:nvSpPr>
          <p:cNvPr id="77" name="Picture Placeholder 13"/>
          <p:cNvSpPr>
            <a:spLocks noGrp="1" noChangeAspect="1"/>
          </p:cNvSpPr>
          <p:nvPr>
            <p:ph type="pic" sz="quarter" idx="13" hasCustomPrompt="1"/>
          </p:nvPr>
        </p:nvSpPr>
        <p:spPr>
          <a:xfrm>
            <a:off x="19123672" y="3218013"/>
            <a:ext cx="2519228" cy="2517622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1828434" rtl="0" eaLnBrk="1" fontAlgn="auto" latinLnBrk="0" hangingPunct="1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r>
              <a:rPr lang="en-US" smtClean="0"/>
              <a:t>Drag  Your Picture Here</a:t>
            </a:r>
          </a:p>
          <a:p>
            <a:endParaRPr lang="en-US"/>
          </a:p>
        </p:txBody>
      </p:sp>
      <p:sp>
        <p:nvSpPr>
          <p:cNvPr id="78" name="Picture Placeholder 13"/>
          <p:cNvSpPr>
            <a:spLocks noGrp="1" noChangeAspect="1"/>
          </p:cNvSpPr>
          <p:nvPr>
            <p:ph type="pic" sz="quarter" idx="14" hasCustomPrompt="1"/>
          </p:nvPr>
        </p:nvSpPr>
        <p:spPr>
          <a:xfrm>
            <a:off x="16424238" y="8108515"/>
            <a:ext cx="2519228" cy="2517622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lnSpc>
                <a:spcPct val="130000"/>
              </a:lnSpc>
              <a:defRPr sz="2400"/>
            </a:lvl1pPr>
          </a:lstStyle>
          <a:p>
            <a:r>
              <a:rPr lang="en-US" smtClean="0"/>
              <a:t>Drag  Your Picture Here</a:t>
            </a:r>
            <a:endParaRPr lang="en-US"/>
          </a:p>
        </p:txBody>
      </p:sp>
      <p:sp>
        <p:nvSpPr>
          <p:cNvPr id="79" name="Picture Placeholder 13"/>
          <p:cNvSpPr>
            <a:spLocks noGrp="1" noChangeAspect="1"/>
          </p:cNvSpPr>
          <p:nvPr>
            <p:ph type="pic" sz="quarter" idx="15" hasCustomPrompt="1"/>
          </p:nvPr>
        </p:nvSpPr>
        <p:spPr>
          <a:xfrm>
            <a:off x="10996206" y="8108515"/>
            <a:ext cx="2519228" cy="2517622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1828434" rtl="0" eaLnBrk="1" fontAlgn="auto" latinLnBrk="0" hangingPunct="1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r>
              <a:rPr lang="en-US" smtClean="0"/>
              <a:t>Drag  Your Picture Here</a:t>
            </a:r>
          </a:p>
          <a:p>
            <a:endParaRPr lang="en-US"/>
          </a:p>
        </p:txBody>
      </p:sp>
      <p:sp>
        <p:nvSpPr>
          <p:cNvPr id="80" name="Picture Placeholder 13"/>
          <p:cNvSpPr>
            <a:spLocks noGrp="1" noChangeAspect="1"/>
          </p:cNvSpPr>
          <p:nvPr>
            <p:ph type="pic" sz="quarter" idx="16" hasCustomPrompt="1"/>
          </p:nvPr>
        </p:nvSpPr>
        <p:spPr>
          <a:xfrm>
            <a:off x="5510708" y="8080093"/>
            <a:ext cx="2519228" cy="2517622"/>
          </a:xfrm>
          <a:prstGeom prst="ellipse">
            <a:avLst/>
          </a:prstGeom>
        </p:spPr>
        <p:txBody>
          <a:bodyPr>
            <a:normAutofit/>
          </a:bodyPr>
          <a:lstStyle>
            <a:lvl1pPr marL="0" marR="0" indent="0" algn="l" defTabSz="1828434" rtl="0" eaLnBrk="1" fontAlgn="auto" latinLnBrk="0" hangingPunct="1">
              <a:lnSpc>
                <a:spcPct val="13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/>
            </a:lvl1pPr>
          </a:lstStyle>
          <a:p>
            <a:r>
              <a:rPr lang="en-US" smtClean="0"/>
              <a:t>Drag  Your Picture Here</a:t>
            </a:r>
          </a:p>
          <a:p>
            <a:endParaRPr lang="en-US"/>
          </a:p>
        </p:txBody>
      </p:sp>
      <p:sp>
        <p:nvSpPr>
          <p:cNvPr id="23" name="Rectangle 22"/>
          <p:cNvSpPr/>
          <p:nvPr userDrawn="1"/>
        </p:nvSpPr>
        <p:spPr>
          <a:xfrm>
            <a:off x="7791465" y="12512739"/>
            <a:ext cx="8807512" cy="861738"/>
          </a:xfrm>
          <a:prstGeom prst="rect">
            <a:avLst/>
          </a:prstGeom>
        </p:spPr>
        <p:txBody>
          <a:bodyPr wrap="square" lIns="182807" tIns="91404" rIns="182807" bIns="91404">
            <a:spAutoFit/>
          </a:bodyPr>
          <a:lstStyle/>
          <a:p>
            <a:pPr algn="ctr"/>
            <a:r>
              <a:rPr lang="id-ID" sz="2400" smtClean="0">
                <a:solidFill>
                  <a:schemeClr val="accent1"/>
                </a:solidFill>
                <a:latin typeface="Lato Light"/>
                <a:cs typeface="Lato Light"/>
              </a:rPr>
              <a:t>www.companyname.com</a:t>
            </a:r>
          </a:p>
          <a:p>
            <a:pPr algn="ctr"/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© 2016 Motagua </a:t>
            </a:r>
            <a:r>
              <a:rPr lang="id-ID" sz="2000" smtClean="0">
                <a:solidFill>
                  <a:schemeClr val="tx2"/>
                </a:solidFill>
                <a:latin typeface="Lato Light"/>
                <a:cs typeface="Lato Light"/>
              </a:rPr>
              <a:t>PowerPoint Multipurpose Theme</a:t>
            </a:r>
            <a:r>
              <a:rPr lang="en-US" sz="2000" smtClean="0">
                <a:solidFill>
                  <a:schemeClr val="tx2"/>
                </a:solidFill>
                <a:latin typeface="Lato Light"/>
                <a:cs typeface="Lato Light"/>
              </a:rPr>
              <a:t>. All Rights Reserved. </a:t>
            </a:r>
            <a:endParaRPr lang="id-ID" sz="2000" smtClean="0">
              <a:solidFill>
                <a:schemeClr val="tx2"/>
              </a:solidFill>
              <a:latin typeface="Lato Light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400452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/>
          <p:cNvSpPr/>
          <p:nvPr userDrawn="1"/>
        </p:nvSpPr>
        <p:spPr>
          <a:xfrm>
            <a:off x="23019760" y="473371"/>
            <a:ext cx="959010" cy="959010"/>
          </a:xfrm>
          <a:prstGeom prst="ellipse">
            <a:avLst/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 userDrawn="1"/>
        </p:nvSpPr>
        <p:spPr>
          <a:xfrm>
            <a:off x="23071044" y="607069"/>
            <a:ext cx="885447" cy="615554"/>
          </a:xfrm>
          <a:prstGeom prst="rect">
            <a:avLst/>
          </a:prstGeom>
          <a:noFill/>
        </p:spPr>
        <p:txBody>
          <a:bodyPr wrap="none" lIns="182807" tIns="91404" rIns="182807" bIns="91404" rtlCol="0">
            <a:spAutoFit/>
          </a:bodyPr>
          <a:lstStyle/>
          <a:p>
            <a:pPr algn="ctr"/>
            <a:fld id="{260E2A6B-A809-4840-BF14-8648BC0BDF87}" type="slidenum">
              <a:rPr lang="id-ID" sz="2800" b="1" smtClean="0">
                <a:solidFill>
                  <a:schemeClr val="bg1"/>
                </a:solidFill>
                <a:latin typeface="Raleway Light"/>
                <a:cs typeface="Raleway Light"/>
              </a:rPr>
              <a:pPr algn="ctr"/>
              <a:t>‹#›</a:t>
            </a:fld>
            <a:endParaRPr lang="id-ID" sz="2800">
              <a:solidFill>
                <a:schemeClr val="bg1"/>
              </a:solidFill>
              <a:latin typeface="Raleway Light"/>
              <a:cs typeface="Raleway Light"/>
            </a:endParaRPr>
          </a:p>
        </p:txBody>
      </p:sp>
      <p:sp>
        <p:nvSpPr>
          <p:cNvPr id="9" name="Picture Placeholder 8"/>
          <p:cNvSpPr>
            <a:spLocks noGrp="1" noChangeAspect="1"/>
          </p:cNvSpPr>
          <p:nvPr>
            <p:ph type="pic" sz="quarter" idx="10"/>
          </p:nvPr>
        </p:nvSpPr>
        <p:spPr>
          <a:xfrm>
            <a:off x="0" y="3040965"/>
            <a:ext cx="24377650" cy="5676898"/>
          </a:xfrm>
        </p:spPr>
        <p:txBody>
          <a:bodyPr>
            <a:normAutofit/>
          </a:bodyPr>
          <a:lstStyle>
            <a:lvl1pPr marL="0" indent="0">
              <a:buNone/>
              <a:defRPr sz="4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132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5964" y="12712709"/>
            <a:ext cx="5484971" cy="730250"/>
          </a:xfrm>
          <a:prstGeom prst="rect">
            <a:avLst/>
          </a:prstGeom>
        </p:spPr>
        <p:txBody>
          <a:bodyPr vert="horz" lIns="182843" tIns="91422" rIns="182843" bIns="91422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  <a:latin typeface="Lato Regular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5097" y="12712709"/>
            <a:ext cx="8227457" cy="730250"/>
          </a:xfrm>
          <a:prstGeom prst="rect">
            <a:avLst/>
          </a:prstGeom>
        </p:spPr>
        <p:txBody>
          <a:bodyPr vert="horz" lIns="182843" tIns="91422" rIns="182843" bIns="91422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  <a:latin typeface="Lato Regular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16715" y="12712709"/>
            <a:ext cx="5484971" cy="730250"/>
          </a:xfrm>
          <a:prstGeom prst="rect">
            <a:avLst/>
          </a:prstGeom>
        </p:spPr>
        <p:txBody>
          <a:bodyPr vert="horz" lIns="182843" tIns="91422" rIns="182843" bIns="91422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  <a:latin typeface="Lato Regular"/>
              </a:defRPr>
            </a:lvl1pPr>
          </a:lstStyle>
          <a:p>
            <a:fld id="{FCEE2C88-6C8F-484D-AF69-578F576B1F4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47" r:id="rId2"/>
    <p:sldLayoutId id="2147483748" r:id="rId3"/>
    <p:sldLayoutId id="2147483749" r:id="rId4"/>
    <p:sldLayoutId id="2147483657" r:id="rId5"/>
    <p:sldLayoutId id="2147483746" r:id="rId6"/>
    <p:sldLayoutId id="2147483752" r:id="rId7"/>
    <p:sldLayoutId id="2147483736" r:id="rId8"/>
    <p:sldLayoutId id="2147483715" r:id="rId9"/>
    <p:sldLayoutId id="2147483768" r:id="rId10"/>
    <p:sldLayoutId id="2147483714" r:id="rId11"/>
    <p:sldLayoutId id="2147483709" r:id="rId12"/>
    <p:sldLayoutId id="2147483694" r:id="rId13"/>
    <p:sldLayoutId id="2147483722" r:id="rId14"/>
    <p:sldLayoutId id="2147483737" r:id="rId15"/>
    <p:sldLayoutId id="2147483781" r:id="rId16"/>
    <p:sldLayoutId id="2147483770" r:id="rId17"/>
    <p:sldLayoutId id="2147483771" r:id="rId18"/>
    <p:sldLayoutId id="2147483766" r:id="rId19"/>
    <p:sldLayoutId id="2147483767" r:id="rId20"/>
    <p:sldLayoutId id="2147483787" r:id="rId21"/>
    <p:sldLayoutId id="2147483780" r:id="rId22"/>
    <p:sldLayoutId id="2147483786" r:id="rId23"/>
    <p:sldLayoutId id="2147483783" r:id="rId24"/>
  </p:sldLayoutIdLst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8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40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kern="1200" dirty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>
            <a:fillRect/>
          </a:stretch>
        </p:blipFill>
        <p:spPr>
          <a:xfrm>
            <a:off x="0" y="0"/>
            <a:ext cx="24377650" cy="13716000"/>
          </a:xfrm>
        </p:spPr>
      </p:pic>
      <p:sp>
        <p:nvSpPr>
          <p:cNvPr id="11" name="Rectangle 10"/>
          <p:cNvSpPr/>
          <p:nvPr/>
        </p:nvSpPr>
        <p:spPr>
          <a:xfrm>
            <a:off x="0" y="-5401"/>
            <a:ext cx="24377649" cy="13716000"/>
          </a:xfrm>
          <a:prstGeom prst="rect">
            <a:avLst/>
          </a:prstGeom>
          <a:solidFill>
            <a:schemeClr val="accent6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6061460" y="3488390"/>
            <a:ext cx="12359700" cy="6286500"/>
          </a:xfrm>
          <a:prstGeom prst="rect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061460" y="5883198"/>
            <a:ext cx="12359700" cy="2322159"/>
            <a:chOff x="5988388" y="483017"/>
            <a:chExt cx="12359700" cy="2322159"/>
          </a:xfrm>
        </p:grpSpPr>
        <p:sp>
          <p:nvSpPr>
            <p:cNvPr id="19" name="TextBox 18"/>
            <p:cNvSpPr txBox="1"/>
            <p:nvPr/>
          </p:nvSpPr>
          <p:spPr>
            <a:xfrm>
              <a:off x="5988388" y="483017"/>
              <a:ext cx="12359700" cy="1569642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id-ID" sz="4800" b="1">
                  <a:solidFill>
                    <a:schemeClr val="bg1"/>
                  </a:solidFill>
                  <a:latin typeface="Lato Regular"/>
                  <a:cs typeface="Lato Regular"/>
                </a:rPr>
                <a:t>MACHINE LEARNING – ALGORITMI KOJI POKREĆU UMJETNU INTELIGENCIJU</a:t>
              </a:r>
            </a:p>
          </p:txBody>
        </p:sp>
        <p:sp>
          <p:nvSpPr>
            <p:cNvPr id="21" name="Subtitle 2"/>
            <p:cNvSpPr txBox="1">
              <a:spLocks/>
            </p:cNvSpPr>
            <p:nvPr/>
          </p:nvSpPr>
          <p:spPr>
            <a:xfrm>
              <a:off x="6335835" y="1966060"/>
              <a:ext cx="11655185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rm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bs-Latn-BA" sz="2800" smtClean="0">
                  <a:solidFill>
                    <a:schemeClr val="bg1"/>
                  </a:solidFill>
                  <a:latin typeface="Lato Regular"/>
                  <a:cs typeface="Lato Regular"/>
                </a:rPr>
                <a:t>DIPLOMSKI RAD</a:t>
              </a:r>
              <a:endParaRPr lang="en-US" sz="2800">
                <a:solidFill>
                  <a:schemeClr val="bg1"/>
                </a:solidFill>
                <a:latin typeface="Lato Regular"/>
                <a:cs typeface="Lato Regular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0360024" y="8289177"/>
            <a:ext cx="3657600" cy="240970"/>
            <a:chOff x="10866255" y="8448874"/>
            <a:chExt cx="2738812" cy="73150"/>
          </a:xfrm>
        </p:grpSpPr>
        <p:sp>
          <p:nvSpPr>
            <p:cNvPr id="12" name="Rectangle 11"/>
            <p:cNvSpPr/>
            <p:nvPr/>
          </p:nvSpPr>
          <p:spPr>
            <a:xfrm flipV="1">
              <a:off x="10866255" y="8448874"/>
              <a:ext cx="407521" cy="731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 flipV="1">
              <a:off x="11330497" y="8448874"/>
              <a:ext cx="407521" cy="731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 flipV="1">
              <a:off x="11809200" y="8448874"/>
              <a:ext cx="407521" cy="731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 flipV="1">
              <a:off x="12273541" y="8448874"/>
              <a:ext cx="407521" cy="731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 flipV="1">
              <a:off x="12737783" y="8448874"/>
              <a:ext cx="407521" cy="7315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 flipV="1">
              <a:off x="13197546" y="8448874"/>
              <a:ext cx="407521" cy="7315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2458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spect="1"/>
          </p:cNvSpPr>
          <p:nvPr/>
        </p:nvSpPr>
        <p:spPr>
          <a:xfrm rot="16200000">
            <a:off x="-162427" y="91392"/>
            <a:ext cx="7782931" cy="7458078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>
            <a:spLocks noChangeAspect="1"/>
          </p:cNvSpPr>
          <p:nvPr/>
        </p:nvSpPr>
        <p:spPr>
          <a:xfrm rot="16200000">
            <a:off x="11925466" y="1260615"/>
            <a:ext cx="13836319" cy="11169650"/>
          </a:xfrm>
          <a:prstGeom prst="rect">
            <a:avLst/>
          </a:prstGeom>
          <a:solidFill>
            <a:schemeClr val="accent6">
              <a:alpha val="8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20"/>
          <p:cNvSpPr txBox="1">
            <a:spLocks/>
          </p:cNvSpPr>
          <p:nvPr/>
        </p:nvSpPr>
        <p:spPr>
          <a:xfrm>
            <a:off x="13834350" y="4233344"/>
            <a:ext cx="9690740" cy="6581297"/>
          </a:xfrm>
          <a:prstGeom prst="rect">
            <a:avLst/>
          </a:prstGeom>
        </p:spPr>
        <p:txBody>
          <a:bodyPr vert="horz" wrap="square" lIns="243785" tIns="121892" rIns="243785" bIns="121892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just">
              <a:lnSpc>
                <a:spcPct val="130000"/>
              </a:lnSpc>
            </a:pPr>
            <a:r>
              <a:rPr lang="bs-Latn-BA" sz="3200" smtClean="0">
                <a:solidFill>
                  <a:schemeClr val="bg1"/>
                </a:solidFill>
                <a:latin typeface="Lato Light"/>
                <a:cs typeface="Lato Light"/>
              </a:rPr>
              <a:t>U</a:t>
            </a:r>
            <a:r>
              <a:rPr lang="vi-VN" sz="3200" smtClean="0">
                <a:solidFill>
                  <a:schemeClr val="bg1"/>
                </a:solidFill>
                <a:latin typeface="Lato Light"/>
                <a:cs typeface="Lato Light"/>
              </a:rPr>
              <a:t>mjetne </a:t>
            </a:r>
            <a:r>
              <a:rPr lang="vi-VN" sz="3200">
                <a:solidFill>
                  <a:schemeClr val="bg1"/>
                </a:solidFill>
                <a:latin typeface="Lato Light"/>
                <a:cs typeface="Lato Light"/>
              </a:rPr>
              <a:t>neuralne mreže su inspirisane mrežama ljudskog mozga koja se sastoji više od 100 milijardi neurona, odnosno međusobno povezanih ćelija koje između sebe šalju signale i poruke, te tako omogućuju ljudima da razmišljaju i izvršavaju svakodnevne zadatke. U pomalo gruboj imitaciji mozga, umjetne neuralne mreže su izgrađene od hijerarhijskih slojeva tranzitora koji na taj način šalju signale jedan do drugoga, te u suštini tako imitiraju neurone </a:t>
            </a:r>
            <a:r>
              <a:rPr lang="vi-VN" sz="3200" smtClean="0">
                <a:solidFill>
                  <a:schemeClr val="bg1"/>
                </a:solidFill>
                <a:latin typeface="Lato Light"/>
                <a:cs typeface="Lato Light"/>
              </a:rPr>
              <a:t>mozga</a:t>
            </a:r>
            <a:r>
              <a:rPr lang="bs-Latn-BA" sz="3200" smtClean="0">
                <a:solidFill>
                  <a:schemeClr val="bg1"/>
                </a:solidFill>
                <a:latin typeface="Lato Light"/>
                <a:cs typeface="Lato Light"/>
              </a:rPr>
              <a:t>.</a:t>
            </a:r>
            <a:endParaRPr lang="en-US" sz="3200">
              <a:solidFill>
                <a:schemeClr val="bg1"/>
              </a:solidFill>
              <a:latin typeface="Lato Light"/>
              <a:cs typeface="Lato Light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12612019" y="470417"/>
            <a:ext cx="12359700" cy="2800749"/>
            <a:chOff x="5988388" y="483017"/>
            <a:chExt cx="12359700" cy="2800749"/>
          </a:xfrm>
        </p:grpSpPr>
        <p:sp>
          <p:nvSpPr>
            <p:cNvPr id="73" name="TextBox 72"/>
            <p:cNvSpPr txBox="1"/>
            <p:nvPr/>
          </p:nvSpPr>
          <p:spPr>
            <a:xfrm>
              <a:off x="5988388" y="483017"/>
              <a:ext cx="12359700" cy="2800749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bs-Latn-BA" sz="8800" b="1" smtClean="0">
                  <a:solidFill>
                    <a:schemeClr val="bg1"/>
                  </a:solidFill>
                  <a:latin typeface="Lato Regular"/>
                  <a:cs typeface="Lato Regular"/>
                </a:rPr>
                <a:t>A</a:t>
              </a:r>
              <a:r>
                <a:rPr lang="id-ID" sz="8800" b="1" smtClean="0">
                  <a:solidFill>
                    <a:schemeClr val="bg1"/>
                  </a:solidFill>
                  <a:latin typeface="Lato Regular"/>
                  <a:cs typeface="Lato Regular"/>
                </a:rPr>
                <a:t>rtificial </a:t>
              </a:r>
              <a:r>
                <a:rPr lang="bs-Latn-BA" sz="8800" b="1" smtClean="0">
                  <a:solidFill>
                    <a:schemeClr val="bg1"/>
                  </a:solidFill>
                  <a:latin typeface="Lato Regular"/>
                  <a:cs typeface="Lato Regular"/>
                </a:rPr>
                <a:t>N</a:t>
              </a:r>
              <a:r>
                <a:rPr lang="id-ID" sz="8800" b="1" smtClean="0">
                  <a:solidFill>
                    <a:schemeClr val="bg1"/>
                  </a:solidFill>
                  <a:latin typeface="Lato Regular"/>
                  <a:cs typeface="Lato Regular"/>
                </a:rPr>
                <a:t>eural </a:t>
              </a:r>
              <a:r>
                <a:rPr lang="bs-Latn-BA" sz="8800" b="1" smtClean="0">
                  <a:solidFill>
                    <a:schemeClr val="bg1"/>
                  </a:solidFill>
                  <a:latin typeface="Lato Regular"/>
                  <a:cs typeface="Lato Regular"/>
                </a:rPr>
                <a:t>N</a:t>
              </a:r>
              <a:r>
                <a:rPr lang="id-ID" sz="8800" b="1" smtClean="0">
                  <a:solidFill>
                    <a:schemeClr val="bg1"/>
                  </a:solidFill>
                  <a:latin typeface="Lato Regular"/>
                  <a:cs typeface="Lato Regular"/>
                </a:rPr>
                <a:t>etworks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1412311" y="3185042"/>
              <a:ext cx="1553038" cy="914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339" tIns="45672" rIns="91339" bIns="45672"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Open Sans Light"/>
              </a:endParaRPr>
            </a:p>
          </p:txBody>
        </p:sp>
      </p:grpSp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93" r="15993"/>
          <a:stretch>
            <a:fillRect/>
          </a:stretch>
        </p:blipFill>
        <p:spPr>
          <a:xfrm>
            <a:off x="0" y="-71438"/>
            <a:ext cx="13258800" cy="13787438"/>
          </a:xfrm>
        </p:spPr>
      </p:pic>
    </p:spTree>
    <p:extLst>
      <p:ext uri="{BB962C8B-B14F-4D97-AF65-F5344CB8AC3E}">
        <p14:creationId xmlns:p14="http://schemas.microsoft.com/office/powerpoint/2010/main" val="403004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000"/>
    </mc:Choice>
    <mc:Fallback xmlns="">
      <p:transition xmlns:p14="http://schemas.microsoft.com/office/powerpoint/2010/main" advClick="0" advTm="2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"/>
          <p:cNvSpPr>
            <a:spLocks noChangeArrowheads="1"/>
          </p:cNvSpPr>
          <p:nvPr/>
        </p:nvSpPr>
        <p:spPr bwMode="auto">
          <a:xfrm>
            <a:off x="15138603" y="3934529"/>
            <a:ext cx="852466" cy="1350822"/>
          </a:xfrm>
          <a:custGeom>
            <a:avLst/>
            <a:gdLst>
              <a:gd name="T0" fmla="*/ 93 w 1282"/>
              <a:gd name="T1" fmla="*/ 344 h 2032"/>
              <a:gd name="T2" fmla="*/ 93 w 1282"/>
              <a:gd name="T3" fmla="*/ 344 h 2032"/>
              <a:gd name="T4" fmla="*/ 750 w 1282"/>
              <a:gd name="T5" fmla="*/ 1000 h 2032"/>
              <a:gd name="T6" fmla="*/ 93 w 1282"/>
              <a:gd name="T7" fmla="*/ 1656 h 2032"/>
              <a:gd name="T8" fmla="*/ 93 w 1282"/>
              <a:gd name="T9" fmla="*/ 1937 h 2032"/>
              <a:gd name="T10" fmla="*/ 375 w 1282"/>
              <a:gd name="T11" fmla="*/ 1937 h 2032"/>
              <a:gd name="T12" fmla="*/ 1281 w 1282"/>
              <a:gd name="T13" fmla="*/ 1000 h 2032"/>
              <a:gd name="T14" fmla="*/ 375 w 1282"/>
              <a:gd name="T15" fmla="*/ 94 h 2032"/>
              <a:gd name="T16" fmla="*/ 93 w 1282"/>
              <a:gd name="T17" fmla="*/ 94 h 2032"/>
              <a:gd name="T18" fmla="*/ 31 w 1282"/>
              <a:gd name="T19" fmla="*/ 219 h 2032"/>
              <a:gd name="T20" fmla="*/ 93 w 1282"/>
              <a:gd name="T21" fmla="*/ 344 h 2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82" h="2032">
                <a:moveTo>
                  <a:pt x="93" y="344"/>
                </a:moveTo>
                <a:lnTo>
                  <a:pt x="93" y="344"/>
                </a:lnTo>
                <a:cubicBezTo>
                  <a:pt x="750" y="1000"/>
                  <a:pt x="750" y="1000"/>
                  <a:pt x="750" y="1000"/>
                </a:cubicBezTo>
                <a:cubicBezTo>
                  <a:pt x="93" y="1656"/>
                  <a:pt x="93" y="1656"/>
                  <a:pt x="93" y="1656"/>
                </a:cubicBezTo>
                <a:cubicBezTo>
                  <a:pt x="0" y="1750"/>
                  <a:pt x="0" y="1875"/>
                  <a:pt x="93" y="1937"/>
                </a:cubicBezTo>
                <a:cubicBezTo>
                  <a:pt x="156" y="2031"/>
                  <a:pt x="281" y="2031"/>
                  <a:pt x="375" y="1937"/>
                </a:cubicBezTo>
                <a:cubicBezTo>
                  <a:pt x="1281" y="1000"/>
                  <a:pt x="1281" y="1000"/>
                  <a:pt x="1281" y="1000"/>
                </a:cubicBezTo>
                <a:cubicBezTo>
                  <a:pt x="375" y="94"/>
                  <a:pt x="375" y="94"/>
                  <a:pt x="375" y="94"/>
                </a:cubicBezTo>
                <a:cubicBezTo>
                  <a:pt x="281" y="0"/>
                  <a:pt x="156" y="0"/>
                  <a:pt x="93" y="94"/>
                </a:cubicBezTo>
                <a:cubicBezTo>
                  <a:pt x="62" y="125"/>
                  <a:pt x="31" y="156"/>
                  <a:pt x="31" y="219"/>
                </a:cubicBezTo>
                <a:cubicBezTo>
                  <a:pt x="31" y="281"/>
                  <a:pt x="62" y="313"/>
                  <a:pt x="93" y="344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82843" tIns="91422" rIns="182843" bIns="91422" anchor="ctr"/>
          <a:lstStyle/>
          <a:p>
            <a:endParaRPr lang="en-US"/>
          </a:p>
        </p:txBody>
      </p:sp>
      <p:sp>
        <p:nvSpPr>
          <p:cNvPr id="36" name="Freeform 27"/>
          <p:cNvSpPr>
            <a:spLocks noChangeArrowheads="1"/>
          </p:cNvSpPr>
          <p:nvPr/>
        </p:nvSpPr>
        <p:spPr bwMode="auto">
          <a:xfrm>
            <a:off x="19371642" y="8751778"/>
            <a:ext cx="852468" cy="1330312"/>
          </a:xfrm>
          <a:custGeom>
            <a:avLst/>
            <a:gdLst>
              <a:gd name="T0" fmla="*/ 1219 w 1283"/>
              <a:gd name="T1" fmla="*/ 1656 h 2001"/>
              <a:gd name="T2" fmla="*/ 1219 w 1283"/>
              <a:gd name="T3" fmla="*/ 1656 h 2001"/>
              <a:gd name="T4" fmla="*/ 563 w 1283"/>
              <a:gd name="T5" fmla="*/ 1000 h 2001"/>
              <a:gd name="T6" fmla="*/ 1219 w 1283"/>
              <a:gd name="T7" fmla="*/ 344 h 2001"/>
              <a:gd name="T8" fmla="*/ 1219 w 1283"/>
              <a:gd name="T9" fmla="*/ 63 h 2001"/>
              <a:gd name="T10" fmla="*/ 938 w 1283"/>
              <a:gd name="T11" fmla="*/ 63 h 2001"/>
              <a:gd name="T12" fmla="*/ 0 w 1283"/>
              <a:gd name="T13" fmla="*/ 1000 h 2001"/>
              <a:gd name="T14" fmla="*/ 938 w 1283"/>
              <a:gd name="T15" fmla="*/ 1938 h 2001"/>
              <a:gd name="T16" fmla="*/ 1219 w 1283"/>
              <a:gd name="T17" fmla="*/ 1938 h 2001"/>
              <a:gd name="T18" fmla="*/ 1282 w 1283"/>
              <a:gd name="T19" fmla="*/ 1781 h 2001"/>
              <a:gd name="T20" fmla="*/ 1219 w 1283"/>
              <a:gd name="T21" fmla="*/ 1656 h 2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83" h="2001">
                <a:moveTo>
                  <a:pt x="1219" y="1656"/>
                </a:moveTo>
                <a:lnTo>
                  <a:pt x="1219" y="1656"/>
                </a:lnTo>
                <a:cubicBezTo>
                  <a:pt x="563" y="1000"/>
                  <a:pt x="563" y="1000"/>
                  <a:pt x="563" y="1000"/>
                </a:cubicBezTo>
                <a:cubicBezTo>
                  <a:pt x="1219" y="344"/>
                  <a:pt x="1219" y="344"/>
                  <a:pt x="1219" y="344"/>
                </a:cubicBezTo>
                <a:cubicBezTo>
                  <a:pt x="1282" y="250"/>
                  <a:pt x="1282" y="125"/>
                  <a:pt x="1219" y="63"/>
                </a:cubicBezTo>
                <a:cubicBezTo>
                  <a:pt x="1157" y="0"/>
                  <a:pt x="1032" y="0"/>
                  <a:pt x="938" y="63"/>
                </a:cubicBezTo>
                <a:cubicBezTo>
                  <a:pt x="0" y="1000"/>
                  <a:pt x="0" y="1000"/>
                  <a:pt x="0" y="1000"/>
                </a:cubicBezTo>
                <a:cubicBezTo>
                  <a:pt x="938" y="1938"/>
                  <a:pt x="938" y="1938"/>
                  <a:pt x="938" y="1938"/>
                </a:cubicBezTo>
                <a:cubicBezTo>
                  <a:pt x="1032" y="2000"/>
                  <a:pt x="1157" y="2000"/>
                  <a:pt x="1219" y="1938"/>
                </a:cubicBezTo>
                <a:cubicBezTo>
                  <a:pt x="1251" y="1875"/>
                  <a:pt x="1282" y="1844"/>
                  <a:pt x="1282" y="1781"/>
                </a:cubicBezTo>
                <a:cubicBezTo>
                  <a:pt x="1282" y="1719"/>
                  <a:pt x="1251" y="1688"/>
                  <a:pt x="1219" y="1656"/>
                </a:cubicBezTo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82843" tIns="91422" rIns="182843" bIns="91422" anchor="ctr"/>
          <a:lstStyle/>
          <a:p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2748182" y="4476614"/>
            <a:ext cx="9880994" cy="5066320"/>
            <a:chOff x="6420323" y="2550227"/>
            <a:chExt cx="4941784" cy="2533160"/>
          </a:xfrm>
          <a:solidFill>
            <a:schemeClr val="bg1">
              <a:lumMod val="65000"/>
            </a:schemeClr>
          </a:solidFill>
        </p:grpSpPr>
        <p:sp>
          <p:nvSpPr>
            <p:cNvPr id="11" name="Freeform 2"/>
            <p:cNvSpPr>
              <a:spLocks noChangeArrowheads="1"/>
            </p:cNvSpPr>
            <p:nvPr/>
          </p:nvSpPr>
          <p:spPr bwMode="auto">
            <a:xfrm>
              <a:off x="7626100" y="2550227"/>
              <a:ext cx="134789" cy="134789"/>
            </a:xfrm>
            <a:custGeom>
              <a:avLst/>
              <a:gdLst>
                <a:gd name="T0" fmla="*/ 187 w 407"/>
                <a:gd name="T1" fmla="*/ 406 h 407"/>
                <a:gd name="T2" fmla="*/ 187 w 407"/>
                <a:gd name="T3" fmla="*/ 406 h 407"/>
                <a:gd name="T4" fmla="*/ 0 w 407"/>
                <a:gd name="T5" fmla="*/ 187 h 407"/>
                <a:gd name="T6" fmla="*/ 187 w 407"/>
                <a:gd name="T7" fmla="*/ 0 h 407"/>
                <a:gd name="T8" fmla="*/ 406 w 407"/>
                <a:gd name="T9" fmla="*/ 187 h 407"/>
                <a:gd name="T10" fmla="*/ 187 w 407"/>
                <a:gd name="T11" fmla="*/ 406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7" h="407">
                  <a:moveTo>
                    <a:pt x="187" y="406"/>
                  </a:moveTo>
                  <a:lnTo>
                    <a:pt x="187" y="406"/>
                  </a:lnTo>
                  <a:cubicBezTo>
                    <a:pt x="94" y="406"/>
                    <a:pt x="0" y="312"/>
                    <a:pt x="0" y="187"/>
                  </a:cubicBezTo>
                  <a:cubicBezTo>
                    <a:pt x="0" y="93"/>
                    <a:pt x="94" y="0"/>
                    <a:pt x="187" y="0"/>
                  </a:cubicBezTo>
                  <a:cubicBezTo>
                    <a:pt x="312" y="0"/>
                    <a:pt x="406" y="93"/>
                    <a:pt x="406" y="187"/>
                  </a:cubicBezTo>
                  <a:cubicBezTo>
                    <a:pt x="406" y="312"/>
                    <a:pt x="312" y="406"/>
                    <a:pt x="187" y="40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2" name="Freeform 3"/>
            <p:cNvSpPr>
              <a:spLocks noChangeArrowheads="1"/>
            </p:cNvSpPr>
            <p:nvPr/>
          </p:nvSpPr>
          <p:spPr bwMode="auto">
            <a:xfrm>
              <a:off x="7626100" y="4947132"/>
              <a:ext cx="134789" cy="136255"/>
            </a:xfrm>
            <a:custGeom>
              <a:avLst/>
              <a:gdLst>
                <a:gd name="T0" fmla="*/ 187 w 407"/>
                <a:gd name="T1" fmla="*/ 407 h 408"/>
                <a:gd name="T2" fmla="*/ 187 w 407"/>
                <a:gd name="T3" fmla="*/ 407 h 408"/>
                <a:gd name="T4" fmla="*/ 0 w 407"/>
                <a:gd name="T5" fmla="*/ 219 h 408"/>
                <a:gd name="T6" fmla="*/ 187 w 407"/>
                <a:gd name="T7" fmla="*/ 0 h 408"/>
                <a:gd name="T8" fmla="*/ 406 w 407"/>
                <a:gd name="T9" fmla="*/ 219 h 408"/>
                <a:gd name="T10" fmla="*/ 187 w 407"/>
                <a:gd name="T11" fmla="*/ 407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7" h="408">
                  <a:moveTo>
                    <a:pt x="187" y="407"/>
                  </a:moveTo>
                  <a:lnTo>
                    <a:pt x="187" y="407"/>
                  </a:lnTo>
                  <a:cubicBezTo>
                    <a:pt x="94" y="407"/>
                    <a:pt x="0" y="313"/>
                    <a:pt x="0" y="219"/>
                  </a:cubicBezTo>
                  <a:cubicBezTo>
                    <a:pt x="0" y="94"/>
                    <a:pt x="94" y="0"/>
                    <a:pt x="187" y="0"/>
                  </a:cubicBezTo>
                  <a:cubicBezTo>
                    <a:pt x="312" y="0"/>
                    <a:pt x="406" y="94"/>
                    <a:pt x="406" y="219"/>
                  </a:cubicBezTo>
                  <a:cubicBezTo>
                    <a:pt x="406" y="313"/>
                    <a:pt x="312" y="407"/>
                    <a:pt x="187" y="40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3" name="Freeform 4"/>
            <p:cNvSpPr>
              <a:spLocks noChangeArrowheads="1"/>
            </p:cNvSpPr>
            <p:nvPr/>
          </p:nvSpPr>
          <p:spPr bwMode="auto">
            <a:xfrm>
              <a:off x="8820158" y="3754540"/>
              <a:ext cx="134789" cy="124534"/>
            </a:xfrm>
            <a:custGeom>
              <a:avLst/>
              <a:gdLst>
                <a:gd name="T0" fmla="*/ 0 w 406"/>
                <a:gd name="T1" fmla="*/ 187 h 375"/>
                <a:gd name="T2" fmla="*/ 0 w 406"/>
                <a:gd name="T3" fmla="*/ 187 h 375"/>
                <a:gd name="T4" fmla="*/ 218 w 406"/>
                <a:gd name="T5" fmla="*/ 0 h 375"/>
                <a:gd name="T6" fmla="*/ 405 w 406"/>
                <a:gd name="T7" fmla="*/ 187 h 375"/>
                <a:gd name="T8" fmla="*/ 218 w 406"/>
                <a:gd name="T9" fmla="*/ 374 h 375"/>
                <a:gd name="T10" fmla="*/ 0 w 406"/>
                <a:gd name="T11" fmla="*/ 18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6" h="375">
                  <a:moveTo>
                    <a:pt x="0" y="187"/>
                  </a:moveTo>
                  <a:lnTo>
                    <a:pt x="0" y="187"/>
                  </a:lnTo>
                  <a:cubicBezTo>
                    <a:pt x="0" y="62"/>
                    <a:pt x="93" y="0"/>
                    <a:pt x="218" y="0"/>
                  </a:cubicBezTo>
                  <a:cubicBezTo>
                    <a:pt x="311" y="0"/>
                    <a:pt x="405" y="62"/>
                    <a:pt x="405" y="187"/>
                  </a:cubicBezTo>
                  <a:cubicBezTo>
                    <a:pt x="405" y="280"/>
                    <a:pt x="311" y="374"/>
                    <a:pt x="218" y="374"/>
                  </a:cubicBezTo>
                  <a:cubicBezTo>
                    <a:pt x="93" y="374"/>
                    <a:pt x="0" y="280"/>
                    <a:pt x="0" y="18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5"/>
            <p:cNvSpPr>
              <a:spLocks noChangeArrowheads="1"/>
            </p:cNvSpPr>
            <p:nvPr/>
          </p:nvSpPr>
          <p:spPr bwMode="auto">
            <a:xfrm>
              <a:off x="6420323" y="3754540"/>
              <a:ext cx="134789" cy="124534"/>
            </a:xfrm>
            <a:custGeom>
              <a:avLst/>
              <a:gdLst>
                <a:gd name="T0" fmla="*/ 0 w 407"/>
                <a:gd name="T1" fmla="*/ 187 h 375"/>
                <a:gd name="T2" fmla="*/ 0 w 407"/>
                <a:gd name="T3" fmla="*/ 187 h 375"/>
                <a:gd name="T4" fmla="*/ 219 w 407"/>
                <a:gd name="T5" fmla="*/ 0 h 375"/>
                <a:gd name="T6" fmla="*/ 406 w 407"/>
                <a:gd name="T7" fmla="*/ 187 h 375"/>
                <a:gd name="T8" fmla="*/ 219 w 407"/>
                <a:gd name="T9" fmla="*/ 374 h 375"/>
                <a:gd name="T10" fmla="*/ 0 w 407"/>
                <a:gd name="T11" fmla="*/ 18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7" h="375">
                  <a:moveTo>
                    <a:pt x="0" y="187"/>
                  </a:moveTo>
                  <a:lnTo>
                    <a:pt x="0" y="187"/>
                  </a:lnTo>
                  <a:cubicBezTo>
                    <a:pt x="0" y="62"/>
                    <a:pt x="94" y="0"/>
                    <a:pt x="219" y="0"/>
                  </a:cubicBezTo>
                  <a:cubicBezTo>
                    <a:pt x="312" y="0"/>
                    <a:pt x="406" y="62"/>
                    <a:pt x="406" y="187"/>
                  </a:cubicBezTo>
                  <a:cubicBezTo>
                    <a:pt x="406" y="280"/>
                    <a:pt x="312" y="374"/>
                    <a:pt x="219" y="374"/>
                  </a:cubicBezTo>
                  <a:cubicBezTo>
                    <a:pt x="94" y="374"/>
                    <a:pt x="0" y="280"/>
                    <a:pt x="0" y="18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5" name="Freeform 6"/>
            <p:cNvSpPr>
              <a:spLocks noChangeArrowheads="1"/>
            </p:cNvSpPr>
            <p:nvPr/>
          </p:nvSpPr>
          <p:spPr bwMode="auto">
            <a:xfrm>
              <a:off x="6763157" y="4594043"/>
              <a:ext cx="146510" cy="145044"/>
            </a:xfrm>
            <a:custGeom>
              <a:avLst/>
              <a:gdLst>
                <a:gd name="T0" fmla="*/ 94 w 439"/>
                <a:gd name="T1" fmla="*/ 344 h 438"/>
                <a:gd name="T2" fmla="*/ 94 w 439"/>
                <a:gd name="T3" fmla="*/ 344 h 438"/>
                <a:gd name="T4" fmla="*/ 94 w 439"/>
                <a:gd name="T5" fmla="*/ 62 h 438"/>
                <a:gd name="T6" fmla="*/ 375 w 439"/>
                <a:gd name="T7" fmla="*/ 62 h 438"/>
                <a:gd name="T8" fmla="*/ 375 w 439"/>
                <a:gd name="T9" fmla="*/ 344 h 438"/>
                <a:gd name="T10" fmla="*/ 94 w 439"/>
                <a:gd name="T11" fmla="*/ 34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8">
                  <a:moveTo>
                    <a:pt x="94" y="344"/>
                  </a:moveTo>
                  <a:lnTo>
                    <a:pt x="94" y="344"/>
                  </a:lnTo>
                  <a:cubicBezTo>
                    <a:pt x="0" y="281"/>
                    <a:pt x="0" y="156"/>
                    <a:pt x="94" y="62"/>
                  </a:cubicBezTo>
                  <a:cubicBezTo>
                    <a:pt x="156" y="0"/>
                    <a:pt x="281" y="0"/>
                    <a:pt x="375" y="62"/>
                  </a:cubicBezTo>
                  <a:cubicBezTo>
                    <a:pt x="438" y="156"/>
                    <a:pt x="438" y="281"/>
                    <a:pt x="375" y="344"/>
                  </a:cubicBezTo>
                  <a:cubicBezTo>
                    <a:pt x="281" y="437"/>
                    <a:pt x="156" y="437"/>
                    <a:pt x="94" y="34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6" name="Freeform 7"/>
            <p:cNvSpPr>
              <a:spLocks noChangeArrowheads="1"/>
            </p:cNvSpPr>
            <p:nvPr/>
          </p:nvSpPr>
          <p:spPr bwMode="auto">
            <a:xfrm>
              <a:off x="8467068" y="4594043"/>
              <a:ext cx="146510" cy="145044"/>
            </a:xfrm>
            <a:custGeom>
              <a:avLst/>
              <a:gdLst>
                <a:gd name="T0" fmla="*/ 63 w 439"/>
                <a:gd name="T1" fmla="*/ 62 h 438"/>
                <a:gd name="T2" fmla="*/ 63 w 439"/>
                <a:gd name="T3" fmla="*/ 62 h 438"/>
                <a:gd name="T4" fmla="*/ 344 w 439"/>
                <a:gd name="T5" fmla="*/ 62 h 438"/>
                <a:gd name="T6" fmla="*/ 344 w 439"/>
                <a:gd name="T7" fmla="*/ 344 h 438"/>
                <a:gd name="T8" fmla="*/ 63 w 439"/>
                <a:gd name="T9" fmla="*/ 344 h 438"/>
                <a:gd name="T10" fmla="*/ 63 w 439"/>
                <a:gd name="T11" fmla="*/ 6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8">
                  <a:moveTo>
                    <a:pt x="63" y="62"/>
                  </a:moveTo>
                  <a:lnTo>
                    <a:pt x="63" y="62"/>
                  </a:lnTo>
                  <a:cubicBezTo>
                    <a:pt x="156" y="0"/>
                    <a:pt x="281" y="0"/>
                    <a:pt x="344" y="62"/>
                  </a:cubicBezTo>
                  <a:cubicBezTo>
                    <a:pt x="438" y="156"/>
                    <a:pt x="438" y="281"/>
                    <a:pt x="344" y="344"/>
                  </a:cubicBezTo>
                  <a:cubicBezTo>
                    <a:pt x="281" y="437"/>
                    <a:pt x="156" y="437"/>
                    <a:pt x="63" y="344"/>
                  </a:cubicBezTo>
                  <a:cubicBezTo>
                    <a:pt x="0" y="281"/>
                    <a:pt x="0" y="156"/>
                    <a:pt x="63" y="6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7" name="Freeform 8"/>
            <p:cNvSpPr>
              <a:spLocks noChangeArrowheads="1"/>
            </p:cNvSpPr>
            <p:nvPr/>
          </p:nvSpPr>
          <p:spPr bwMode="auto">
            <a:xfrm>
              <a:off x="6763157" y="2891596"/>
              <a:ext cx="146510" cy="145044"/>
            </a:xfrm>
            <a:custGeom>
              <a:avLst/>
              <a:gdLst>
                <a:gd name="T0" fmla="*/ 94 w 439"/>
                <a:gd name="T1" fmla="*/ 93 h 438"/>
                <a:gd name="T2" fmla="*/ 94 w 439"/>
                <a:gd name="T3" fmla="*/ 93 h 438"/>
                <a:gd name="T4" fmla="*/ 375 w 439"/>
                <a:gd name="T5" fmla="*/ 93 h 438"/>
                <a:gd name="T6" fmla="*/ 375 w 439"/>
                <a:gd name="T7" fmla="*/ 375 h 438"/>
                <a:gd name="T8" fmla="*/ 94 w 439"/>
                <a:gd name="T9" fmla="*/ 375 h 438"/>
                <a:gd name="T10" fmla="*/ 94 w 439"/>
                <a:gd name="T11" fmla="*/ 9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8">
                  <a:moveTo>
                    <a:pt x="94" y="93"/>
                  </a:moveTo>
                  <a:lnTo>
                    <a:pt x="94" y="93"/>
                  </a:lnTo>
                  <a:cubicBezTo>
                    <a:pt x="156" y="0"/>
                    <a:pt x="281" y="0"/>
                    <a:pt x="375" y="93"/>
                  </a:cubicBezTo>
                  <a:cubicBezTo>
                    <a:pt x="438" y="156"/>
                    <a:pt x="438" y="281"/>
                    <a:pt x="375" y="375"/>
                  </a:cubicBezTo>
                  <a:cubicBezTo>
                    <a:pt x="281" y="437"/>
                    <a:pt x="156" y="437"/>
                    <a:pt x="94" y="375"/>
                  </a:cubicBezTo>
                  <a:cubicBezTo>
                    <a:pt x="0" y="281"/>
                    <a:pt x="0" y="156"/>
                    <a:pt x="94" y="9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8" name="Freeform 9"/>
            <p:cNvSpPr>
              <a:spLocks noChangeArrowheads="1"/>
            </p:cNvSpPr>
            <p:nvPr/>
          </p:nvSpPr>
          <p:spPr bwMode="auto">
            <a:xfrm>
              <a:off x="7158734" y="4853365"/>
              <a:ext cx="145045" cy="146510"/>
            </a:xfrm>
            <a:custGeom>
              <a:avLst/>
              <a:gdLst>
                <a:gd name="T0" fmla="*/ 156 w 438"/>
                <a:gd name="T1" fmla="*/ 406 h 439"/>
                <a:gd name="T2" fmla="*/ 156 w 438"/>
                <a:gd name="T3" fmla="*/ 406 h 439"/>
                <a:gd name="T4" fmla="*/ 31 w 438"/>
                <a:gd name="T5" fmla="*/ 125 h 439"/>
                <a:gd name="T6" fmla="*/ 281 w 438"/>
                <a:gd name="T7" fmla="*/ 31 h 439"/>
                <a:gd name="T8" fmla="*/ 406 w 438"/>
                <a:gd name="T9" fmla="*/ 281 h 439"/>
                <a:gd name="T10" fmla="*/ 156 w 438"/>
                <a:gd name="T11" fmla="*/ 40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39">
                  <a:moveTo>
                    <a:pt x="156" y="406"/>
                  </a:moveTo>
                  <a:lnTo>
                    <a:pt x="156" y="406"/>
                  </a:lnTo>
                  <a:cubicBezTo>
                    <a:pt x="31" y="344"/>
                    <a:pt x="0" y="250"/>
                    <a:pt x="31" y="125"/>
                  </a:cubicBezTo>
                  <a:cubicBezTo>
                    <a:pt x="62" y="31"/>
                    <a:pt x="187" y="0"/>
                    <a:pt x="281" y="31"/>
                  </a:cubicBezTo>
                  <a:cubicBezTo>
                    <a:pt x="406" y="63"/>
                    <a:pt x="437" y="188"/>
                    <a:pt x="406" y="281"/>
                  </a:cubicBezTo>
                  <a:cubicBezTo>
                    <a:pt x="343" y="406"/>
                    <a:pt x="250" y="438"/>
                    <a:pt x="156" y="40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9" name="Freeform 10"/>
            <p:cNvSpPr>
              <a:spLocks noChangeArrowheads="1"/>
            </p:cNvSpPr>
            <p:nvPr/>
          </p:nvSpPr>
          <p:spPr bwMode="auto">
            <a:xfrm>
              <a:off x="8726391" y="4199930"/>
              <a:ext cx="146510" cy="146510"/>
            </a:xfrm>
            <a:custGeom>
              <a:avLst/>
              <a:gdLst>
                <a:gd name="T0" fmla="*/ 32 w 439"/>
                <a:gd name="T1" fmla="*/ 157 h 439"/>
                <a:gd name="T2" fmla="*/ 32 w 439"/>
                <a:gd name="T3" fmla="*/ 157 h 439"/>
                <a:gd name="T4" fmla="*/ 282 w 439"/>
                <a:gd name="T5" fmla="*/ 32 h 439"/>
                <a:gd name="T6" fmla="*/ 407 w 439"/>
                <a:gd name="T7" fmla="*/ 313 h 439"/>
                <a:gd name="T8" fmla="*/ 157 w 439"/>
                <a:gd name="T9" fmla="*/ 407 h 439"/>
                <a:gd name="T10" fmla="*/ 32 w 439"/>
                <a:gd name="T11" fmla="*/ 157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9">
                  <a:moveTo>
                    <a:pt x="32" y="157"/>
                  </a:moveTo>
                  <a:lnTo>
                    <a:pt x="32" y="157"/>
                  </a:lnTo>
                  <a:cubicBezTo>
                    <a:pt x="94" y="63"/>
                    <a:pt x="188" y="0"/>
                    <a:pt x="282" y="32"/>
                  </a:cubicBezTo>
                  <a:cubicBezTo>
                    <a:pt x="407" y="94"/>
                    <a:pt x="438" y="188"/>
                    <a:pt x="407" y="313"/>
                  </a:cubicBezTo>
                  <a:cubicBezTo>
                    <a:pt x="375" y="407"/>
                    <a:pt x="250" y="438"/>
                    <a:pt x="157" y="407"/>
                  </a:cubicBezTo>
                  <a:cubicBezTo>
                    <a:pt x="32" y="375"/>
                    <a:pt x="0" y="250"/>
                    <a:pt x="32" y="15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" name="Freeform 11"/>
            <p:cNvSpPr>
              <a:spLocks noChangeArrowheads="1"/>
            </p:cNvSpPr>
            <p:nvPr/>
          </p:nvSpPr>
          <p:spPr bwMode="auto">
            <a:xfrm>
              <a:off x="6503833" y="3275452"/>
              <a:ext cx="156766" cy="156765"/>
            </a:xfrm>
            <a:custGeom>
              <a:avLst/>
              <a:gdLst>
                <a:gd name="T0" fmla="*/ 31 w 470"/>
                <a:gd name="T1" fmla="*/ 156 h 470"/>
                <a:gd name="T2" fmla="*/ 31 w 470"/>
                <a:gd name="T3" fmla="*/ 156 h 470"/>
                <a:gd name="T4" fmla="*/ 312 w 470"/>
                <a:gd name="T5" fmla="*/ 63 h 470"/>
                <a:gd name="T6" fmla="*/ 406 w 470"/>
                <a:gd name="T7" fmla="*/ 313 h 470"/>
                <a:gd name="T8" fmla="*/ 156 w 470"/>
                <a:gd name="T9" fmla="*/ 438 h 470"/>
                <a:gd name="T10" fmla="*/ 31 w 470"/>
                <a:gd name="T11" fmla="*/ 15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0" h="470">
                  <a:moveTo>
                    <a:pt x="31" y="156"/>
                  </a:moveTo>
                  <a:lnTo>
                    <a:pt x="31" y="156"/>
                  </a:lnTo>
                  <a:cubicBezTo>
                    <a:pt x="94" y="63"/>
                    <a:pt x="219" y="0"/>
                    <a:pt x="312" y="63"/>
                  </a:cubicBezTo>
                  <a:cubicBezTo>
                    <a:pt x="406" y="94"/>
                    <a:pt x="469" y="219"/>
                    <a:pt x="406" y="313"/>
                  </a:cubicBezTo>
                  <a:cubicBezTo>
                    <a:pt x="375" y="406"/>
                    <a:pt x="250" y="469"/>
                    <a:pt x="156" y="438"/>
                  </a:cubicBezTo>
                  <a:cubicBezTo>
                    <a:pt x="62" y="375"/>
                    <a:pt x="0" y="281"/>
                    <a:pt x="31" y="15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1" name="Freeform 12"/>
            <p:cNvSpPr>
              <a:spLocks noChangeArrowheads="1"/>
            </p:cNvSpPr>
            <p:nvPr/>
          </p:nvSpPr>
          <p:spPr bwMode="auto">
            <a:xfrm>
              <a:off x="6503833" y="4199930"/>
              <a:ext cx="156766" cy="146510"/>
            </a:xfrm>
            <a:custGeom>
              <a:avLst/>
              <a:gdLst>
                <a:gd name="T0" fmla="*/ 31 w 470"/>
                <a:gd name="T1" fmla="*/ 313 h 439"/>
                <a:gd name="T2" fmla="*/ 31 w 470"/>
                <a:gd name="T3" fmla="*/ 313 h 439"/>
                <a:gd name="T4" fmla="*/ 156 w 470"/>
                <a:gd name="T5" fmla="*/ 32 h 439"/>
                <a:gd name="T6" fmla="*/ 406 w 470"/>
                <a:gd name="T7" fmla="*/ 157 h 439"/>
                <a:gd name="T8" fmla="*/ 312 w 470"/>
                <a:gd name="T9" fmla="*/ 407 h 439"/>
                <a:gd name="T10" fmla="*/ 31 w 470"/>
                <a:gd name="T11" fmla="*/ 313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0" h="439">
                  <a:moveTo>
                    <a:pt x="31" y="313"/>
                  </a:moveTo>
                  <a:lnTo>
                    <a:pt x="31" y="313"/>
                  </a:lnTo>
                  <a:cubicBezTo>
                    <a:pt x="0" y="188"/>
                    <a:pt x="62" y="94"/>
                    <a:pt x="156" y="32"/>
                  </a:cubicBezTo>
                  <a:cubicBezTo>
                    <a:pt x="250" y="0"/>
                    <a:pt x="375" y="63"/>
                    <a:pt x="406" y="157"/>
                  </a:cubicBezTo>
                  <a:cubicBezTo>
                    <a:pt x="469" y="250"/>
                    <a:pt x="406" y="375"/>
                    <a:pt x="312" y="407"/>
                  </a:cubicBezTo>
                  <a:cubicBezTo>
                    <a:pt x="219" y="438"/>
                    <a:pt x="94" y="407"/>
                    <a:pt x="31" y="31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2" name="Freeform 13"/>
            <p:cNvSpPr>
              <a:spLocks noChangeArrowheads="1"/>
            </p:cNvSpPr>
            <p:nvPr/>
          </p:nvSpPr>
          <p:spPr bwMode="auto">
            <a:xfrm>
              <a:off x="8071491" y="4853365"/>
              <a:ext cx="155301" cy="146510"/>
            </a:xfrm>
            <a:custGeom>
              <a:avLst/>
              <a:gdLst>
                <a:gd name="T0" fmla="*/ 156 w 469"/>
                <a:gd name="T1" fmla="*/ 31 h 439"/>
                <a:gd name="T2" fmla="*/ 156 w 469"/>
                <a:gd name="T3" fmla="*/ 31 h 439"/>
                <a:gd name="T4" fmla="*/ 406 w 469"/>
                <a:gd name="T5" fmla="*/ 125 h 439"/>
                <a:gd name="T6" fmla="*/ 312 w 469"/>
                <a:gd name="T7" fmla="*/ 406 h 439"/>
                <a:gd name="T8" fmla="*/ 62 w 469"/>
                <a:gd name="T9" fmla="*/ 281 h 439"/>
                <a:gd name="T10" fmla="*/ 156 w 469"/>
                <a:gd name="T11" fmla="*/ 31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9" h="439">
                  <a:moveTo>
                    <a:pt x="156" y="31"/>
                  </a:moveTo>
                  <a:lnTo>
                    <a:pt x="156" y="31"/>
                  </a:lnTo>
                  <a:cubicBezTo>
                    <a:pt x="250" y="0"/>
                    <a:pt x="375" y="31"/>
                    <a:pt x="406" y="125"/>
                  </a:cubicBezTo>
                  <a:cubicBezTo>
                    <a:pt x="468" y="250"/>
                    <a:pt x="406" y="344"/>
                    <a:pt x="312" y="406"/>
                  </a:cubicBezTo>
                  <a:cubicBezTo>
                    <a:pt x="218" y="438"/>
                    <a:pt x="93" y="406"/>
                    <a:pt x="62" y="281"/>
                  </a:cubicBezTo>
                  <a:cubicBezTo>
                    <a:pt x="0" y="188"/>
                    <a:pt x="62" y="63"/>
                    <a:pt x="156" y="31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" name="Freeform 14"/>
            <p:cNvSpPr>
              <a:spLocks noChangeArrowheads="1"/>
            </p:cNvSpPr>
            <p:nvPr/>
          </p:nvSpPr>
          <p:spPr bwMode="auto">
            <a:xfrm>
              <a:off x="7158734" y="2632273"/>
              <a:ext cx="145045" cy="145045"/>
            </a:xfrm>
            <a:custGeom>
              <a:avLst/>
              <a:gdLst>
                <a:gd name="T0" fmla="*/ 156 w 438"/>
                <a:gd name="T1" fmla="*/ 31 h 438"/>
                <a:gd name="T2" fmla="*/ 156 w 438"/>
                <a:gd name="T3" fmla="*/ 31 h 438"/>
                <a:gd name="T4" fmla="*/ 406 w 438"/>
                <a:gd name="T5" fmla="*/ 156 h 438"/>
                <a:gd name="T6" fmla="*/ 281 w 438"/>
                <a:gd name="T7" fmla="*/ 406 h 438"/>
                <a:gd name="T8" fmla="*/ 31 w 438"/>
                <a:gd name="T9" fmla="*/ 312 h 438"/>
                <a:gd name="T10" fmla="*/ 156 w 438"/>
                <a:gd name="T11" fmla="*/ 31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38">
                  <a:moveTo>
                    <a:pt x="156" y="31"/>
                  </a:moveTo>
                  <a:lnTo>
                    <a:pt x="156" y="31"/>
                  </a:lnTo>
                  <a:cubicBezTo>
                    <a:pt x="250" y="0"/>
                    <a:pt x="343" y="31"/>
                    <a:pt x="406" y="156"/>
                  </a:cubicBezTo>
                  <a:cubicBezTo>
                    <a:pt x="437" y="250"/>
                    <a:pt x="406" y="375"/>
                    <a:pt x="281" y="406"/>
                  </a:cubicBezTo>
                  <a:cubicBezTo>
                    <a:pt x="187" y="437"/>
                    <a:pt x="62" y="406"/>
                    <a:pt x="31" y="312"/>
                  </a:cubicBezTo>
                  <a:cubicBezTo>
                    <a:pt x="0" y="187"/>
                    <a:pt x="31" y="93"/>
                    <a:pt x="156" y="31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" name="Freeform 15"/>
            <p:cNvSpPr>
              <a:spLocks noChangeArrowheads="1"/>
            </p:cNvSpPr>
            <p:nvPr/>
          </p:nvSpPr>
          <p:spPr bwMode="auto">
            <a:xfrm>
              <a:off x="7385824" y="2570739"/>
              <a:ext cx="146510" cy="134789"/>
            </a:xfrm>
            <a:custGeom>
              <a:avLst/>
              <a:gdLst>
                <a:gd name="T0" fmla="*/ 250 w 439"/>
                <a:gd name="T1" fmla="*/ 406 h 407"/>
                <a:gd name="T2" fmla="*/ 250 w 439"/>
                <a:gd name="T3" fmla="*/ 406 h 407"/>
                <a:gd name="T4" fmla="*/ 0 w 439"/>
                <a:gd name="T5" fmla="*/ 250 h 407"/>
                <a:gd name="T6" fmla="*/ 156 w 439"/>
                <a:gd name="T7" fmla="*/ 0 h 407"/>
                <a:gd name="T8" fmla="*/ 406 w 439"/>
                <a:gd name="T9" fmla="*/ 156 h 407"/>
                <a:gd name="T10" fmla="*/ 250 w 439"/>
                <a:gd name="T11" fmla="*/ 406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07">
                  <a:moveTo>
                    <a:pt x="250" y="406"/>
                  </a:moveTo>
                  <a:lnTo>
                    <a:pt x="250" y="406"/>
                  </a:lnTo>
                  <a:cubicBezTo>
                    <a:pt x="125" y="406"/>
                    <a:pt x="31" y="344"/>
                    <a:pt x="0" y="250"/>
                  </a:cubicBezTo>
                  <a:cubicBezTo>
                    <a:pt x="0" y="125"/>
                    <a:pt x="63" y="31"/>
                    <a:pt x="156" y="0"/>
                  </a:cubicBezTo>
                  <a:cubicBezTo>
                    <a:pt x="281" y="0"/>
                    <a:pt x="375" y="63"/>
                    <a:pt x="406" y="156"/>
                  </a:cubicBezTo>
                  <a:cubicBezTo>
                    <a:pt x="438" y="281"/>
                    <a:pt x="344" y="375"/>
                    <a:pt x="250" y="40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16"/>
            <p:cNvSpPr>
              <a:spLocks noChangeArrowheads="1"/>
            </p:cNvSpPr>
            <p:nvPr/>
          </p:nvSpPr>
          <p:spPr bwMode="auto">
            <a:xfrm>
              <a:off x="7853191" y="4916365"/>
              <a:ext cx="146510" cy="145044"/>
            </a:xfrm>
            <a:custGeom>
              <a:avLst/>
              <a:gdLst>
                <a:gd name="T0" fmla="*/ 250 w 439"/>
                <a:gd name="T1" fmla="*/ 437 h 438"/>
                <a:gd name="T2" fmla="*/ 250 w 439"/>
                <a:gd name="T3" fmla="*/ 437 h 438"/>
                <a:gd name="T4" fmla="*/ 32 w 439"/>
                <a:gd name="T5" fmla="*/ 281 h 438"/>
                <a:gd name="T6" fmla="*/ 188 w 439"/>
                <a:gd name="T7" fmla="*/ 31 h 438"/>
                <a:gd name="T8" fmla="*/ 407 w 439"/>
                <a:gd name="T9" fmla="*/ 187 h 438"/>
                <a:gd name="T10" fmla="*/ 250 w 439"/>
                <a:gd name="T11" fmla="*/ 437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8">
                  <a:moveTo>
                    <a:pt x="250" y="437"/>
                  </a:moveTo>
                  <a:lnTo>
                    <a:pt x="250" y="437"/>
                  </a:lnTo>
                  <a:cubicBezTo>
                    <a:pt x="157" y="437"/>
                    <a:pt x="32" y="375"/>
                    <a:pt x="32" y="281"/>
                  </a:cubicBezTo>
                  <a:cubicBezTo>
                    <a:pt x="0" y="156"/>
                    <a:pt x="63" y="62"/>
                    <a:pt x="188" y="31"/>
                  </a:cubicBezTo>
                  <a:cubicBezTo>
                    <a:pt x="282" y="0"/>
                    <a:pt x="375" y="93"/>
                    <a:pt x="407" y="187"/>
                  </a:cubicBezTo>
                  <a:cubicBezTo>
                    <a:pt x="438" y="312"/>
                    <a:pt x="344" y="406"/>
                    <a:pt x="250" y="43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17"/>
            <p:cNvSpPr>
              <a:spLocks noChangeArrowheads="1"/>
            </p:cNvSpPr>
            <p:nvPr/>
          </p:nvSpPr>
          <p:spPr bwMode="auto">
            <a:xfrm>
              <a:off x="6442299" y="3981631"/>
              <a:ext cx="146510" cy="134789"/>
            </a:xfrm>
            <a:custGeom>
              <a:avLst/>
              <a:gdLst>
                <a:gd name="T0" fmla="*/ 32 w 439"/>
                <a:gd name="T1" fmla="*/ 250 h 407"/>
                <a:gd name="T2" fmla="*/ 32 w 439"/>
                <a:gd name="T3" fmla="*/ 250 h 407"/>
                <a:gd name="T4" fmla="*/ 188 w 439"/>
                <a:gd name="T5" fmla="*/ 0 h 407"/>
                <a:gd name="T6" fmla="*/ 407 w 439"/>
                <a:gd name="T7" fmla="*/ 156 h 407"/>
                <a:gd name="T8" fmla="*/ 250 w 439"/>
                <a:gd name="T9" fmla="*/ 406 h 407"/>
                <a:gd name="T10" fmla="*/ 32 w 439"/>
                <a:gd name="T11" fmla="*/ 250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07">
                  <a:moveTo>
                    <a:pt x="32" y="250"/>
                  </a:moveTo>
                  <a:lnTo>
                    <a:pt x="32" y="250"/>
                  </a:lnTo>
                  <a:cubicBezTo>
                    <a:pt x="0" y="125"/>
                    <a:pt x="63" y="31"/>
                    <a:pt x="188" y="0"/>
                  </a:cubicBezTo>
                  <a:cubicBezTo>
                    <a:pt x="282" y="0"/>
                    <a:pt x="375" y="63"/>
                    <a:pt x="407" y="156"/>
                  </a:cubicBezTo>
                  <a:cubicBezTo>
                    <a:pt x="438" y="281"/>
                    <a:pt x="344" y="375"/>
                    <a:pt x="250" y="406"/>
                  </a:cubicBezTo>
                  <a:cubicBezTo>
                    <a:pt x="157" y="406"/>
                    <a:pt x="32" y="344"/>
                    <a:pt x="32" y="25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18"/>
            <p:cNvSpPr>
              <a:spLocks noChangeArrowheads="1"/>
            </p:cNvSpPr>
            <p:nvPr/>
          </p:nvSpPr>
          <p:spPr bwMode="auto">
            <a:xfrm>
              <a:off x="6950689" y="4739087"/>
              <a:ext cx="145045" cy="146510"/>
            </a:xfrm>
            <a:custGeom>
              <a:avLst/>
              <a:gdLst>
                <a:gd name="T0" fmla="*/ 93 w 438"/>
                <a:gd name="T1" fmla="*/ 375 h 439"/>
                <a:gd name="T2" fmla="*/ 93 w 438"/>
                <a:gd name="T3" fmla="*/ 375 h 439"/>
                <a:gd name="T4" fmla="*/ 62 w 438"/>
                <a:gd name="T5" fmla="*/ 125 h 439"/>
                <a:gd name="T6" fmla="*/ 312 w 438"/>
                <a:gd name="T7" fmla="*/ 63 h 439"/>
                <a:gd name="T8" fmla="*/ 375 w 438"/>
                <a:gd name="T9" fmla="*/ 344 h 439"/>
                <a:gd name="T10" fmla="*/ 93 w 438"/>
                <a:gd name="T11" fmla="*/ 375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39">
                  <a:moveTo>
                    <a:pt x="93" y="375"/>
                  </a:moveTo>
                  <a:lnTo>
                    <a:pt x="93" y="375"/>
                  </a:lnTo>
                  <a:cubicBezTo>
                    <a:pt x="0" y="313"/>
                    <a:pt x="0" y="219"/>
                    <a:pt x="62" y="125"/>
                  </a:cubicBezTo>
                  <a:cubicBezTo>
                    <a:pt x="125" y="32"/>
                    <a:pt x="250" y="0"/>
                    <a:pt x="312" y="63"/>
                  </a:cubicBezTo>
                  <a:cubicBezTo>
                    <a:pt x="406" y="125"/>
                    <a:pt x="437" y="250"/>
                    <a:pt x="375" y="344"/>
                  </a:cubicBezTo>
                  <a:cubicBezTo>
                    <a:pt x="312" y="438"/>
                    <a:pt x="187" y="438"/>
                    <a:pt x="93" y="37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19"/>
            <p:cNvSpPr>
              <a:spLocks noChangeArrowheads="1"/>
            </p:cNvSpPr>
            <p:nvPr/>
          </p:nvSpPr>
          <p:spPr bwMode="auto">
            <a:xfrm>
              <a:off x="8612114" y="4407975"/>
              <a:ext cx="155301" cy="146510"/>
            </a:xfrm>
            <a:custGeom>
              <a:avLst/>
              <a:gdLst>
                <a:gd name="T0" fmla="*/ 62 w 469"/>
                <a:gd name="T1" fmla="*/ 125 h 439"/>
                <a:gd name="T2" fmla="*/ 62 w 469"/>
                <a:gd name="T3" fmla="*/ 125 h 439"/>
                <a:gd name="T4" fmla="*/ 343 w 469"/>
                <a:gd name="T5" fmla="*/ 63 h 439"/>
                <a:gd name="T6" fmla="*/ 406 w 469"/>
                <a:gd name="T7" fmla="*/ 344 h 439"/>
                <a:gd name="T8" fmla="*/ 125 w 469"/>
                <a:gd name="T9" fmla="*/ 407 h 439"/>
                <a:gd name="T10" fmla="*/ 62 w 469"/>
                <a:gd name="T11" fmla="*/ 125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9" h="439">
                  <a:moveTo>
                    <a:pt x="62" y="125"/>
                  </a:moveTo>
                  <a:lnTo>
                    <a:pt x="62" y="125"/>
                  </a:lnTo>
                  <a:cubicBezTo>
                    <a:pt x="125" y="32"/>
                    <a:pt x="250" y="0"/>
                    <a:pt x="343" y="63"/>
                  </a:cubicBezTo>
                  <a:cubicBezTo>
                    <a:pt x="437" y="125"/>
                    <a:pt x="468" y="250"/>
                    <a:pt x="406" y="344"/>
                  </a:cubicBezTo>
                  <a:cubicBezTo>
                    <a:pt x="343" y="438"/>
                    <a:pt x="218" y="438"/>
                    <a:pt x="125" y="407"/>
                  </a:cubicBezTo>
                  <a:cubicBezTo>
                    <a:pt x="31" y="344"/>
                    <a:pt x="0" y="219"/>
                    <a:pt x="62" y="12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20"/>
            <p:cNvSpPr>
              <a:spLocks noChangeArrowheads="1"/>
            </p:cNvSpPr>
            <p:nvPr/>
          </p:nvSpPr>
          <p:spPr bwMode="auto">
            <a:xfrm>
              <a:off x="6618111" y="3068873"/>
              <a:ext cx="145045" cy="156766"/>
            </a:xfrm>
            <a:custGeom>
              <a:avLst/>
              <a:gdLst>
                <a:gd name="T0" fmla="*/ 62 w 438"/>
                <a:gd name="T1" fmla="*/ 125 h 470"/>
                <a:gd name="T2" fmla="*/ 62 w 438"/>
                <a:gd name="T3" fmla="*/ 125 h 470"/>
                <a:gd name="T4" fmla="*/ 343 w 438"/>
                <a:gd name="T5" fmla="*/ 63 h 470"/>
                <a:gd name="T6" fmla="*/ 375 w 438"/>
                <a:gd name="T7" fmla="*/ 344 h 470"/>
                <a:gd name="T8" fmla="*/ 125 w 438"/>
                <a:gd name="T9" fmla="*/ 406 h 470"/>
                <a:gd name="T10" fmla="*/ 62 w 438"/>
                <a:gd name="T11" fmla="*/ 125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70">
                  <a:moveTo>
                    <a:pt x="62" y="125"/>
                  </a:moveTo>
                  <a:lnTo>
                    <a:pt x="62" y="125"/>
                  </a:lnTo>
                  <a:cubicBezTo>
                    <a:pt x="125" y="31"/>
                    <a:pt x="250" y="0"/>
                    <a:pt x="343" y="63"/>
                  </a:cubicBezTo>
                  <a:cubicBezTo>
                    <a:pt x="437" y="125"/>
                    <a:pt x="437" y="250"/>
                    <a:pt x="375" y="344"/>
                  </a:cubicBezTo>
                  <a:cubicBezTo>
                    <a:pt x="312" y="438"/>
                    <a:pt x="187" y="469"/>
                    <a:pt x="125" y="406"/>
                  </a:cubicBezTo>
                  <a:cubicBezTo>
                    <a:pt x="31" y="344"/>
                    <a:pt x="0" y="219"/>
                    <a:pt x="62" y="12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0" name="Freeform 21"/>
            <p:cNvSpPr>
              <a:spLocks noChangeArrowheads="1"/>
            </p:cNvSpPr>
            <p:nvPr/>
          </p:nvSpPr>
          <p:spPr bwMode="auto">
            <a:xfrm>
              <a:off x="7385824" y="4916365"/>
              <a:ext cx="146510" cy="145044"/>
            </a:xfrm>
            <a:custGeom>
              <a:avLst/>
              <a:gdLst>
                <a:gd name="T0" fmla="*/ 156 w 439"/>
                <a:gd name="T1" fmla="*/ 437 h 438"/>
                <a:gd name="T2" fmla="*/ 156 w 439"/>
                <a:gd name="T3" fmla="*/ 437 h 438"/>
                <a:gd name="T4" fmla="*/ 0 w 439"/>
                <a:gd name="T5" fmla="*/ 187 h 438"/>
                <a:gd name="T6" fmla="*/ 250 w 439"/>
                <a:gd name="T7" fmla="*/ 31 h 438"/>
                <a:gd name="T8" fmla="*/ 406 w 439"/>
                <a:gd name="T9" fmla="*/ 281 h 438"/>
                <a:gd name="T10" fmla="*/ 156 w 439"/>
                <a:gd name="T11" fmla="*/ 437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8">
                  <a:moveTo>
                    <a:pt x="156" y="437"/>
                  </a:moveTo>
                  <a:lnTo>
                    <a:pt x="156" y="437"/>
                  </a:lnTo>
                  <a:cubicBezTo>
                    <a:pt x="63" y="406"/>
                    <a:pt x="0" y="312"/>
                    <a:pt x="0" y="187"/>
                  </a:cubicBezTo>
                  <a:cubicBezTo>
                    <a:pt x="31" y="93"/>
                    <a:pt x="125" y="0"/>
                    <a:pt x="250" y="31"/>
                  </a:cubicBezTo>
                  <a:cubicBezTo>
                    <a:pt x="344" y="62"/>
                    <a:pt x="438" y="156"/>
                    <a:pt x="406" y="281"/>
                  </a:cubicBezTo>
                  <a:cubicBezTo>
                    <a:pt x="375" y="375"/>
                    <a:pt x="281" y="437"/>
                    <a:pt x="156" y="43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1" name="Freeform 22"/>
            <p:cNvSpPr>
              <a:spLocks noChangeArrowheads="1"/>
            </p:cNvSpPr>
            <p:nvPr/>
          </p:nvSpPr>
          <p:spPr bwMode="auto">
            <a:xfrm>
              <a:off x="8798181" y="3981631"/>
              <a:ext cx="145045" cy="134789"/>
            </a:xfrm>
            <a:custGeom>
              <a:avLst/>
              <a:gdLst>
                <a:gd name="T0" fmla="*/ 0 w 438"/>
                <a:gd name="T1" fmla="*/ 156 h 407"/>
                <a:gd name="T2" fmla="*/ 0 w 438"/>
                <a:gd name="T3" fmla="*/ 156 h 407"/>
                <a:gd name="T4" fmla="*/ 250 w 438"/>
                <a:gd name="T5" fmla="*/ 0 h 407"/>
                <a:gd name="T6" fmla="*/ 405 w 438"/>
                <a:gd name="T7" fmla="*/ 250 h 407"/>
                <a:gd name="T8" fmla="*/ 156 w 438"/>
                <a:gd name="T9" fmla="*/ 406 h 407"/>
                <a:gd name="T10" fmla="*/ 0 w 438"/>
                <a:gd name="T11" fmla="*/ 156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07">
                  <a:moveTo>
                    <a:pt x="0" y="156"/>
                  </a:moveTo>
                  <a:lnTo>
                    <a:pt x="0" y="156"/>
                  </a:lnTo>
                  <a:cubicBezTo>
                    <a:pt x="31" y="63"/>
                    <a:pt x="125" y="0"/>
                    <a:pt x="250" y="0"/>
                  </a:cubicBezTo>
                  <a:cubicBezTo>
                    <a:pt x="343" y="31"/>
                    <a:pt x="437" y="125"/>
                    <a:pt x="405" y="250"/>
                  </a:cubicBezTo>
                  <a:cubicBezTo>
                    <a:pt x="374" y="344"/>
                    <a:pt x="281" y="406"/>
                    <a:pt x="156" y="406"/>
                  </a:cubicBezTo>
                  <a:cubicBezTo>
                    <a:pt x="63" y="375"/>
                    <a:pt x="0" y="281"/>
                    <a:pt x="0" y="15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2" name="Freeform 23"/>
            <p:cNvSpPr>
              <a:spLocks noChangeArrowheads="1"/>
            </p:cNvSpPr>
            <p:nvPr/>
          </p:nvSpPr>
          <p:spPr bwMode="auto">
            <a:xfrm>
              <a:off x="6442299" y="3505473"/>
              <a:ext cx="146510" cy="145045"/>
            </a:xfrm>
            <a:custGeom>
              <a:avLst/>
              <a:gdLst>
                <a:gd name="T0" fmla="*/ 32 w 439"/>
                <a:gd name="T1" fmla="*/ 187 h 438"/>
                <a:gd name="T2" fmla="*/ 32 w 439"/>
                <a:gd name="T3" fmla="*/ 187 h 438"/>
                <a:gd name="T4" fmla="*/ 250 w 439"/>
                <a:gd name="T5" fmla="*/ 31 h 438"/>
                <a:gd name="T6" fmla="*/ 407 w 439"/>
                <a:gd name="T7" fmla="*/ 281 h 438"/>
                <a:gd name="T8" fmla="*/ 188 w 439"/>
                <a:gd name="T9" fmla="*/ 437 h 438"/>
                <a:gd name="T10" fmla="*/ 32 w 439"/>
                <a:gd name="T11" fmla="*/ 187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8">
                  <a:moveTo>
                    <a:pt x="32" y="187"/>
                  </a:moveTo>
                  <a:lnTo>
                    <a:pt x="32" y="187"/>
                  </a:lnTo>
                  <a:cubicBezTo>
                    <a:pt x="32" y="93"/>
                    <a:pt x="157" y="0"/>
                    <a:pt x="250" y="31"/>
                  </a:cubicBezTo>
                  <a:cubicBezTo>
                    <a:pt x="344" y="62"/>
                    <a:pt x="438" y="156"/>
                    <a:pt x="407" y="281"/>
                  </a:cubicBezTo>
                  <a:cubicBezTo>
                    <a:pt x="375" y="375"/>
                    <a:pt x="282" y="437"/>
                    <a:pt x="188" y="437"/>
                  </a:cubicBezTo>
                  <a:cubicBezTo>
                    <a:pt x="63" y="406"/>
                    <a:pt x="0" y="312"/>
                    <a:pt x="32" y="18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3" name="Freeform 24"/>
            <p:cNvSpPr>
              <a:spLocks noChangeArrowheads="1"/>
            </p:cNvSpPr>
            <p:nvPr/>
          </p:nvSpPr>
          <p:spPr bwMode="auto">
            <a:xfrm>
              <a:off x="6618111" y="4407975"/>
              <a:ext cx="145045" cy="146510"/>
            </a:xfrm>
            <a:custGeom>
              <a:avLst/>
              <a:gdLst>
                <a:gd name="T0" fmla="*/ 62 w 438"/>
                <a:gd name="T1" fmla="*/ 344 h 439"/>
                <a:gd name="T2" fmla="*/ 62 w 438"/>
                <a:gd name="T3" fmla="*/ 344 h 439"/>
                <a:gd name="T4" fmla="*/ 125 w 438"/>
                <a:gd name="T5" fmla="*/ 63 h 439"/>
                <a:gd name="T6" fmla="*/ 375 w 438"/>
                <a:gd name="T7" fmla="*/ 125 h 439"/>
                <a:gd name="T8" fmla="*/ 343 w 438"/>
                <a:gd name="T9" fmla="*/ 407 h 439"/>
                <a:gd name="T10" fmla="*/ 62 w 438"/>
                <a:gd name="T11" fmla="*/ 344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39">
                  <a:moveTo>
                    <a:pt x="62" y="344"/>
                  </a:moveTo>
                  <a:lnTo>
                    <a:pt x="62" y="344"/>
                  </a:lnTo>
                  <a:cubicBezTo>
                    <a:pt x="0" y="250"/>
                    <a:pt x="31" y="125"/>
                    <a:pt x="125" y="63"/>
                  </a:cubicBezTo>
                  <a:cubicBezTo>
                    <a:pt x="187" y="0"/>
                    <a:pt x="312" y="32"/>
                    <a:pt x="375" y="125"/>
                  </a:cubicBezTo>
                  <a:cubicBezTo>
                    <a:pt x="437" y="219"/>
                    <a:pt x="437" y="344"/>
                    <a:pt x="343" y="407"/>
                  </a:cubicBezTo>
                  <a:cubicBezTo>
                    <a:pt x="250" y="438"/>
                    <a:pt x="125" y="438"/>
                    <a:pt x="62" y="34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4" name="Freeform 25"/>
            <p:cNvSpPr>
              <a:spLocks noChangeArrowheads="1"/>
            </p:cNvSpPr>
            <p:nvPr/>
          </p:nvSpPr>
          <p:spPr bwMode="auto">
            <a:xfrm>
              <a:off x="8279535" y="4739087"/>
              <a:ext cx="155301" cy="146510"/>
            </a:xfrm>
            <a:custGeom>
              <a:avLst/>
              <a:gdLst>
                <a:gd name="T0" fmla="*/ 125 w 469"/>
                <a:gd name="T1" fmla="*/ 63 h 439"/>
                <a:gd name="T2" fmla="*/ 125 w 469"/>
                <a:gd name="T3" fmla="*/ 63 h 439"/>
                <a:gd name="T4" fmla="*/ 406 w 469"/>
                <a:gd name="T5" fmla="*/ 125 h 439"/>
                <a:gd name="T6" fmla="*/ 343 w 469"/>
                <a:gd name="T7" fmla="*/ 375 h 439"/>
                <a:gd name="T8" fmla="*/ 62 w 469"/>
                <a:gd name="T9" fmla="*/ 344 h 439"/>
                <a:gd name="T10" fmla="*/ 125 w 469"/>
                <a:gd name="T11" fmla="*/ 63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9" h="439">
                  <a:moveTo>
                    <a:pt x="125" y="63"/>
                  </a:moveTo>
                  <a:lnTo>
                    <a:pt x="125" y="63"/>
                  </a:lnTo>
                  <a:cubicBezTo>
                    <a:pt x="218" y="0"/>
                    <a:pt x="343" y="32"/>
                    <a:pt x="406" y="125"/>
                  </a:cubicBezTo>
                  <a:cubicBezTo>
                    <a:pt x="468" y="219"/>
                    <a:pt x="437" y="313"/>
                    <a:pt x="343" y="375"/>
                  </a:cubicBezTo>
                  <a:cubicBezTo>
                    <a:pt x="250" y="438"/>
                    <a:pt x="125" y="438"/>
                    <a:pt x="62" y="344"/>
                  </a:cubicBezTo>
                  <a:cubicBezTo>
                    <a:pt x="0" y="250"/>
                    <a:pt x="31" y="125"/>
                    <a:pt x="125" y="6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5" name="Freeform 26"/>
            <p:cNvSpPr>
              <a:spLocks noChangeArrowheads="1"/>
            </p:cNvSpPr>
            <p:nvPr/>
          </p:nvSpPr>
          <p:spPr bwMode="auto">
            <a:xfrm>
              <a:off x="6950689" y="2746551"/>
              <a:ext cx="145045" cy="146510"/>
            </a:xfrm>
            <a:custGeom>
              <a:avLst/>
              <a:gdLst>
                <a:gd name="T0" fmla="*/ 93 w 438"/>
                <a:gd name="T1" fmla="*/ 63 h 439"/>
                <a:gd name="T2" fmla="*/ 93 w 438"/>
                <a:gd name="T3" fmla="*/ 63 h 439"/>
                <a:gd name="T4" fmla="*/ 375 w 438"/>
                <a:gd name="T5" fmla="*/ 94 h 439"/>
                <a:gd name="T6" fmla="*/ 312 w 438"/>
                <a:gd name="T7" fmla="*/ 375 h 439"/>
                <a:gd name="T8" fmla="*/ 62 w 438"/>
                <a:gd name="T9" fmla="*/ 313 h 439"/>
                <a:gd name="T10" fmla="*/ 93 w 438"/>
                <a:gd name="T11" fmla="*/ 63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39">
                  <a:moveTo>
                    <a:pt x="93" y="63"/>
                  </a:moveTo>
                  <a:lnTo>
                    <a:pt x="93" y="63"/>
                  </a:lnTo>
                  <a:cubicBezTo>
                    <a:pt x="187" y="0"/>
                    <a:pt x="312" y="0"/>
                    <a:pt x="375" y="94"/>
                  </a:cubicBezTo>
                  <a:cubicBezTo>
                    <a:pt x="437" y="188"/>
                    <a:pt x="406" y="313"/>
                    <a:pt x="312" y="375"/>
                  </a:cubicBezTo>
                  <a:cubicBezTo>
                    <a:pt x="250" y="438"/>
                    <a:pt x="125" y="407"/>
                    <a:pt x="62" y="313"/>
                  </a:cubicBezTo>
                  <a:cubicBezTo>
                    <a:pt x="0" y="219"/>
                    <a:pt x="0" y="94"/>
                    <a:pt x="93" y="6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7" name="Freeform 28"/>
            <p:cNvSpPr>
              <a:spLocks noChangeArrowheads="1"/>
            </p:cNvSpPr>
            <p:nvPr/>
          </p:nvSpPr>
          <p:spPr bwMode="auto">
            <a:xfrm>
              <a:off x="10023005" y="4947132"/>
              <a:ext cx="134789" cy="136255"/>
            </a:xfrm>
            <a:custGeom>
              <a:avLst/>
              <a:gdLst>
                <a:gd name="T0" fmla="*/ 187 w 407"/>
                <a:gd name="T1" fmla="*/ 0 h 408"/>
                <a:gd name="T2" fmla="*/ 187 w 407"/>
                <a:gd name="T3" fmla="*/ 0 h 408"/>
                <a:gd name="T4" fmla="*/ 406 w 407"/>
                <a:gd name="T5" fmla="*/ 219 h 408"/>
                <a:gd name="T6" fmla="*/ 187 w 407"/>
                <a:gd name="T7" fmla="*/ 407 h 408"/>
                <a:gd name="T8" fmla="*/ 0 w 407"/>
                <a:gd name="T9" fmla="*/ 219 h 408"/>
                <a:gd name="T10" fmla="*/ 187 w 407"/>
                <a:gd name="T11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7" h="408">
                  <a:moveTo>
                    <a:pt x="187" y="0"/>
                  </a:moveTo>
                  <a:lnTo>
                    <a:pt x="187" y="0"/>
                  </a:lnTo>
                  <a:cubicBezTo>
                    <a:pt x="312" y="0"/>
                    <a:pt x="406" y="94"/>
                    <a:pt x="406" y="219"/>
                  </a:cubicBezTo>
                  <a:cubicBezTo>
                    <a:pt x="406" y="313"/>
                    <a:pt x="312" y="407"/>
                    <a:pt x="187" y="407"/>
                  </a:cubicBezTo>
                  <a:cubicBezTo>
                    <a:pt x="93" y="407"/>
                    <a:pt x="0" y="313"/>
                    <a:pt x="0" y="219"/>
                  </a:cubicBezTo>
                  <a:cubicBezTo>
                    <a:pt x="0" y="94"/>
                    <a:pt x="93" y="0"/>
                    <a:pt x="187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8" name="Freeform 29"/>
            <p:cNvSpPr>
              <a:spLocks noChangeArrowheads="1"/>
            </p:cNvSpPr>
            <p:nvPr/>
          </p:nvSpPr>
          <p:spPr bwMode="auto">
            <a:xfrm>
              <a:off x="10023005" y="2550227"/>
              <a:ext cx="134789" cy="134789"/>
            </a:xfrm>
            <a:custGeom>
              <a:avLst/>
              <a:gdLst>
                <a:gd name="T0" fmla="*/ 187 w 407"/>
                <a:gd name="T1" fmla="*/ 0 h 407"/>
                <a:gd name="T2" fmla="*/ 187 w 407"/>
                <a:gd name="T3" fmla="*/ 0 h 407"/>
                <a:gd name="T4" fmla="*/ 406 w 407"/>
                <a:gd name="T5" fmla="*/ 187 h 407"/>
                <a:gd name="T6" fmla="*/ 187 w 407"/>
                <a:gd name="T7" fmla="*/ 406 h 407"/>
                <a:gd name="T8" fmla="*/ 0 w 407"/>
                <a:gd name="T9" fmla="*/ 187 h 407"/>
                <a:gd name="T10" fmla="*/ 187 w 407"/>
                <a:gd name="T11" fmla="*/ 0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7" h="407">
                  <a:moveTo>
                    <a:pt x="187" y="0"/>
                  </a:moveTo>
                  <a:lnTo>
                    <a:pt x="187" y="0"/>
                  </a:lnTo>
                  <a:cubicBezTo>
                    <a:pt x="312" y="0"/>
                    <a:pt x="406" y="93"/>
                    <a:pt x="406" y="187"/>
                  </a:cubicBezTo>
                  <a:cubicBezTo>
                    <a:pt x="406" y="312"/>
                    <a:pt x="312" y="406"/>
                    <a:pt x="187" y="406"/>
                  </a:cubicBezTo>
                  <a:cubicBezTo>
                    <a:pt x="93" y="406"/>
                    <a:pt x="0" y="312"/>
                    <a:pt x="0" y="187"/>
                  </a:cubicBezTo>
                  <a:cubicBezTo>
                    <a:pt x="0" y="93"/>
                    <a:pt x="93" y="0"/>
                    <a:pt x="187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39" name="Freeform 30"/>
            <p:cNvSpPr>
              <a:spLocks noChangeArrowheads="1"/>
            </p:cNvSpPr>
            <p:nvPr/>
          </p:nvSpPr>
          <p:spPr bwMode="auto">
            <a:xfrm>
              <a:off x="11227318" y="3754540"/>
              <a:ext cx="134789" cy="124534"/>
            </a:xfrm>
            <a:custGeom>
              <a:avLst/>
              <a:gdLst>
                <a:gd name="T0" fmla="*/ 406 w 407"/>
                <a:gd name="T1" fmla="*/ 187 h 375"/>
                <a:gd name="T2" fmla="*/ 406 w 407"/>
                <a:gd name="T3" fmla="*/ 187 h 375"/>
                <a:gd name="T4" fmla="*/ 187 w 407"/>
                <a:gd name="T5" fmla="*/ 374 h 375"/>
                <a:gd name="T6" fmla="*/ 0 w 407"/>
                <a:gd name="T7" fmla="*/ 187 h 375"/>
                <a:gd name="T8" fmla="*/ 187 w 407"/>
                <a:gd name="T9" fmla="*/ 0 h 375"/>
                <a:gd name="T10" fmla="*/ 406 w 407"/>
                <a:gd name="T11" fmla="*/ 187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7" h="375">
                  <a:moveTo>
                    <a:pt x="406" y="187"/>
                  </a:moveTo>
                  <a:lnTo>
                    <a:pt x="406" y="187"/>
                  </a:lnTo>
                  <a:cubicBezTo>
                    <a:pt x="406" y="311"/>
                    <a:pt x="312" y="374"/>
                    <a:pt x="187" y="374"/>
                  </a:cubicBezTo>
                  <a:cubicBezTo>
                    <a:pt x="93" y="374"/>
                    <a:pt x="0" y="311"/>
                    <a:pt x="0" y="187"/>
                  </a:cubicBezTo>
                  <a:cubicBezTo>
                    <a:pt x="0" y="93"/>
                    <a:pt x="93" y="0"/>
                    <a:pt x="187" y="0"/>
                  </a:cubicBezTo>
                  <a:cubicBezTo>
                    <a:pt x="312" y="0"/>
                    <a:pt x="406" y="93"/>
                    <a:pt x="406" y="18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0" name="Freeform 31"/>
            <p:cNvSpPr>
              <a:spLocks noChangeArrowheads="1"/>
            </p:cNvSpPr>
            <p:nvPr/>
          </p:nvSpPr>
          <p:spPr bwMode="auto">
            <a:xfrm>
              <a:off x="10863973" y="2891596"/>
              <a:ext cx="145045" cy="145044"/>
            </a:xfrm>
            <a:custGeom>
              <a:avLst/>
              <a:gdLst>
                <a:gd name="T0" fmla="*/ 375 w 438"/>
                <a:gd name="T1" fmla="*/ 93 h 438"/>
                <a:gd name="T2" fmla="*/ 375 w 438"/>
                <a:gd name="T3" fmla="*/ 93 h 438"/>
                <a:gd name="T4" fmla="*/ 375 w 438"/>
                <a:gd name="T5" fmla="*/ 375 h 438"/>
                <a:gd name="T6" fmla="*/ 94 w 438"/>
                <a:gd name="T7" fmla="*/ 375 h 438"/>
                <a:gd name="T8" fmla="*/ 94 w 438"/>
                <a:gd name="T9" fmla="*/ 93 h 438"/>
                <a:gd name="T10" fmla="*/ 375 w 438"/>
                <a:gd name="T11" fmla="*/ 9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38">
                  <a:moveTo>
                    <a:pt x="375" y="93"/>
                  </a:moveTo>
                  <a:lnTo>
                    <a:pt x="375" y="93"/>
                  </a:lnTo>
                  <a:cubicBezTo>
                    <a:pt x="437" y="156"/>
                    <a:pt x="437" y="281"/>
                    <a:pt x="375" y="375"/>
                  </a:cubicBezTo>
                  <a:cubicBezTo>
                    <a:pt x="281" y="437"/>
                    <a:pt x="156" y="437"/>
                    <a:pt x="94" y="375"/>
                  </a:cubicBezTo>
                  <a:cubicBezTo>
                    <a:pt x="0" y="281"/>
                    <a:pt x="0" y="156"/>
                    <a:pt x="94" y="93"/>
                  </a:cubicBezTo>
                  <a:cubicBezTo>
                    <a:pt x="156" y="0"/>
                    <a:pt x="281" y="0"/>
                    <a:pt x="375" y="9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1" name="Freeform 32"/>
            <p:cNvSpPr>
              <a:spLocks noChangeArrowheads="1"/>
            </p:cNvSpPr>
            <p:nvPr/>
          </p:nvSpPr>
          <p:spPr bwMode="auto">
            <a:xfrm>
              <a:off x="9171782" y="2891596"/>
              <a:ext cx="146510" cy="145044"/>
            </a:xfrm>
            <a:custGeom>
              <a:avLst/>
              <a:gdLst>
                <a:gd name="T0" fmla="*/ 344 w 439"/>
                <a:gd name="T1" fmla="*/ 375 h 438"/>
                <a:gd name="T2" fmla="*/ 344 w 439"/>
                <a:gd name="T3" fmla="*/ 375 h 438"/>
                <a:gd name="T4" fmla="*/ 63 w 439"/>
                <a:gd name="T5" fmla="*/ 375 h 438"/>
                <a:gd name="T6" fmla="*/ 63 w 439"/>
                <a:gd name="T7" fmla="*/ 93 h 438"/>
                <a:gd name="T8" fmla="*/ 344 w 439"/>
                <a:gd name="T9" fmla="*/ 93 h 438"/>
                <a:gd name="T10" fmla="*/ 344 w 439"/>
                <a:gd name="T11" fmla="*/ 37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8">
                  <a:moveTo>
                    <a:pt x="344" y="375"/>
                  </a:moveTo>
                  <a:lnTo>
                    <a:pt x="344" y="375"/>
                  </a:lnTo>
                  <a:cubicBezTo>
                    <a:pt x="281" y="437"/>
                    <a:pt x="156" y="437"/>
                    <a:pt x="63" y="375"/>
                  </a:cubicBezTo>
                  <a:cubicBezTo>
                    <a:pt x="0" y="281"/>
                    <a:pt x="0" y="156"/>
                    <a:pt x="63" y="93"/>
                  </a:cubicBezTo>
                  <a:cubicBezTo>
                    <a:pt x="156" y="0"/>
                    <a:pt x="281" y="0"/>
                    <a:pt x="344" y="93"/>
                  </a:cubicBezTo>
                  <a:cubicBezTo>
                    <a:pt x="438" y="156"/>
                    <a:pt x="438" y="281"/>
                    <a:pt x="344" y="37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2" name="Freeform 33"/>
            <p:cNvSpPr>
              <a:spLocks noChangeArrowheads="1"/>
            </p:cNvSpPr>
            <p:nvPr/>
          </p:nvSpPr>
          <p:spPr bwMode="auto">
            <a:xfrm>
              <a:off x="10863973" y="4594043"/>
              <a:ext cx="145045" cy="145044"/>
            </a:xfrm>
            <a:custGeom>
              <a:avLst/>
              <a:gdLst>
                <a:gd name="T0" fmla="*/ 375 w 438"/>
                <a:gd name="T1" fmla="*/ 344 h 438"/>
                <a:gd name="T2" fmla="*/ 375 w 438"/>
                <a:gd name="T3" fmla="*/ 344 h 438"/>
                <a:gd name="T4" fmla="*/ 94 w 438"/>
                <a:gd name="T5" fmla="*/ 344 h 438"/>
                <a:gd name="T6" fmla="*/ 94 w 438"/>
                <a:gd name="T7" fmla="*/ 62 h 438"/>
                <a:gd name="T8" fmla="*/ 375 w 438"/>
                <a:gd name="T9" fmla="*/ 62 h 438"/>
                <a:gd name="T10" fmla="*/ 375 w 438"/>
                <a:gd name="T11" fmla="*/ 344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38">
                  <a:moveTo>
                    <a:pt x="375" y="344"/>
                  </a:moveTo>
                  <a:lnTo>
                    <a:pt x="375" y="344"/>
                  </a:lnTo>
                  <a:cubicBezTo>
                    <a:pt x="281" y="437"/>
                    <a:pt x="156" y="437"/>
                    <a:pt x="94" y="344"/>
                  </a:cubicBezTo>
                  <a:cubicBezTo>
                    <a:pt x="0" y="281"/>
                    <a:pt x="0" y="156"/>
                    <a:pt x="94" y="62"/>
                  </a:cubicBezTo>
                  <a:cubicBezTo>
                    <a:pt x="156" y="0"/>
                    <a:pt x="281" y="0"/>
                    <a:pt x="375" y="62"/>
                  </a:cubicBezTo>
                  <a:cubicBezTo>
                    <a:pt x="437" y="156"/>
                    <a:pt x="437" y="281"/>
                    <a:pt x="375" y="34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3" name="Freeform 34"/>
            <p:cNvSpPr>
              <a:spLocks noChangeArrowheads="1"/>
            </p:cNvSpPr>
            <p:nvPr/>
          </p:nvSpPr>
          <p:spPr bwMode="auto">
            <a:xfrm>
              <a:off x="10480116" y="2632273"/>
              <a:ext cx="145045" cy="155301"/>
            </a:xfrm>
            <a:custGeom>
              <a:avLst/>
              <a:gdLst>
                <a:gd name="T0" fmla="*/ 281 w 438"/>
                <a:gd name="T1" fmla="*/ 31 h 469"/>
                <a:gd name="T2" fmla="*/ 281 w 438"/>
                <a:gd name="T3" fmla="*/ 31 h 469"/>
                <a:gd name="T4" fmla="*/ 406 w 438"/>
                <a:gd name="T5" fmla="*/ 312 h 469"/>
                <a:gd name="T6" fmla="*/ 125 w 438"/>
                <a:gd name="T7" fmla="*/ 406 h 469"/>
                <a:gd name="T8" fmla="*/ 31 w 438"/>
                <a:gd name="T9" fmla="*/ 156 h 469"/>
                <a:gd name="T10" fmla="*/ 281 w 438"/>
                <a:gd name="T11" fmla="*/ 31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69">
                  <a:moveTo>
                    <a:pt x="281" y="31"/>
                  </a:moveTo>
                  <a:lnTo>
                    <a:pt x="281" y="31"/>
                  </a:lnTo>
                  <a:cubicBezTo>
                    <a:pt x="375" y="93"/>
                    <a:pt x="437" y="187"/>
                    <a:pt x="406" y="312"/>
                  </a:cubicBezTo>
                  <a:cubicBezTo>
                    <a:pt x="343" y="406"/>
                    <a:pt x="250" y="468"/>
                    <a:pt x="125" y="406"/>
                  </a:cubicBezTo>
                  <a:cubicBezTo>
                    <a:pt x="31" y="375"/>
                    <a:pt x="0" y="250"/>
                    <a:pt x="31" y="156"/>
                  </a:cubicBezTo>
                  <a:cubicBezTo>
                    <a:pt x="62" y="62"/>
                    <a:pt x="187" y="0"/>
                    <a:pt x="281" y="31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4" name="Freeform 35"/>
            <p:cNvSpPr>
              <a:spLocks noChangeArrowheads="1"/>
            </p:cNvSpPr>
            <p:nvPr/>
          </p:nvSpPr>
          <p:spPr bwMode="auto">
            <a:xfrm>
              <a:off x="8902203" y="3287173"/>
              <a:ext cx="155301" cy="146510"/>
            </a:xfrm>
            <a:custGeom>
              <a:avLst/>
              <a:gdLst>
                <a:gd name="T0" fmla="*/ 437 w 469"/>
                <a:gd name="T1" fmla="*/ 282 h 439"/>
                <a:gd name="T2" fmla="*/ 437 w 469"/>
                <a:gd name="T3" fmla="*/ 282 h 439"/>
                <a:gd name="T4" fmla="*/ 156 w 469"/>
                <a:gd name="T5" fmla="*/ 407 h 439"/>
                <a:gd name="T6" fmla="*/ 62 w 469"/>
                <a:gd name="T7" fmla="*/ 125 h 439"/>
                <a:gd name="T8" fmla="*/ 312 w 469"/>
                <a:gd name="T9" fmla="*/ 32 h 439"/>
                <a:gd name="T10" fmla="*/ 437 w 469"/>
                <a:gd name="T11" fmla="*/ 282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9" h="439">
                  <a:moveTo>
                    <a:pt x="437" y="282"/>
                  </a:moveTo>
                  <a:lnTo>
                    <a:pt x="437" y="282"/>
                  </a:lnTo>
                  <a:cubicBezTo>
                    <a:pt x="375" y="407"/>
                    <a:pt x="250" y="438"/>
                    <a:pt x="156" y="407"/>
                  </a:cubicBezTo>
                  <a:cubicBezTo>
                    <a:pt x="62" y="344"/>
                    <a:pt x="0" y="250"/>
                    <a:pt x="62" y="125"/>
                  </a:cubicBezTo>
                  <a:cubicBezTo>
                    <a:pt x="93" y="32"/>
                    <a:pt x="218" y="0"/>
                    <a:pt x="312" y="32"/>
                  </a:cubicBezTo>
                  <a:cubicBezTo>
                    <a:pt x="406" y="63"/>
                    <a:pt x="468" y="188"/>
                    <a:pt x="437" y="28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5" name="Freeform 36"/>
            <p:cNvSpPr>
              <a:spLocks noChangeArrowheads="1"/>
            </p:cNvSpPr>
            <p:nvPr/>
          </p:nvSpPr>
          <p:spPr bwMode="auto">
            <a:xfrm>
              <a:off x="11123296" y="4199930"/>
              <a:ext cx="156765" cy="156766"/>
            </a:xfrm>
            <a:custGeom>
              <a:avLst/>
              <a:gdLst>
                <a:gd name="T0" fmla="*/ 406 w 470"/>
                <a:gd name="T1" fmla="*/ 313 h 470"/>
                <a:gd name="T2" fmla="*/ 406 w 470"/>
                <a:gd name="T3" fmla="*/ 313 h 470"/>
                <a:gd name="T4" fmla="*/ 156 w 470"/>
                <a:gd name="T5" fmla="*/ 407 h 470"/>
                <a:gd name="T6" fmla="*/ 31 w 470"/>
                <a:gd name="T7" fmla="*/ 157 h 470"/>
                <a:gd name="T8" fmla="*/ 313 w 470"/>
                <a:gd name="T9" fmla="*/ 32 h 470"/>
                <a:gd name="T10" fmla="*/ 406 w 470"/>
                <a:gd name="T11" fmla="*/ 313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0" h="470">
                  <a:moveTo>
                    <a:pt x="406" y="313"/>
                  </a:moveTo>
                  <a:lnTo>
                    <a:pt x="406" y="313"/>
                  </a:lnTo>
                  <a:cubicBezTo>
                    <a:pt x="375" y="407"/>
                    <a:pt x="250" y="469"/>
                    <a:pt x="156" y="407"/>
                  </a:cubicBezTo>
                  <a:cubicBezTo>
                    <a:pt x="63" y="375"/>
                    <a:pt x="0" y="250"/>
                    <a:pt x="31" y="157"/>
                  </a:cubicBezTo>
                  <a:cubicBezTo>
                    <a:pt x="94" y="63"/>
                    <a:pt x="219" y="0"/>
                    <a:pt x="313" y="32"/>
                  </a:cubicBezTo>
                  <a:cubicBezTo>
                    <a:pt x="406" y="94"/>
                    <a:pt x="469" y="219"/>
                    <a:pt x="406" y="31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6" name="Freeform 37"/>
            <p:cNvSpPr>
              <a:spLocks noChangeArrowheads="1"/>
            </p:cNvSpPr>
            <p:nvPr/>
          </p:nvSpPr>
          <p:spPr bwMode="auto">
            <a:xfrm>
              <a:off x="11123296" y="3287173"/>
              <a:ext cx="156765" cy="146510"/>
            </a:xfrm>
            <a:custGeom>
              <a:avLst/>
              <a:gdLst>
                <a:gd name="T0" fmla="*/ 406 w 470"/>
                <a:gd name="T1" fmla="*/ 125 h 439"/>
                <a:gd name="T2" fmla="*/ 406 w 470"/>
                <a:gd name="T3" fmla="*/ 125 h 439"/>
                <a:gd name="T4" fmla="*/ 313 w 470"/>
                <a:gd name="T5" fmla="*/ 407 h 439"/>
                <a:gd name="T6" fmla="*/ 31 w 470"/>
                <a:gd name="T7" fmla="*/ 282 h 439"/>
                <a:gd name="T8" fmla="*/ 156 w 470"/>
                <a:gd name="T9" fmla="*/ 32 h 439"/>
                <a:gd name="T10" fmla="*/ 406 w 470"/>
                <a:gd name="T11" fmla="*/ 125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0" h="439">
                  <a:moveTo>
                    <a:pt x="406" y="125"/>
                  </a:moveTo>
                  <a:lnTo>
                    <a:pt x="406" y="125"/>
                  </a:lnTo>
                  <a:cubicBezTo>
                    <a:pt x="469" y="250"/>
                    <a:pt x="406" y="344"/>
                    <a:pt x="313" y="407"/>
                  </a:cubicBezTo>
                  <a:cubicBezTo>
                    <a:pt x="219" y="438"/>
                    <a:pt x="94" y="407"/>
                    <a:pt x="31" y="282"/>
                  </a:cubicBezTo>
                  <a:cubicBezTo>
                    <a:pt x="0" y="188"/>
                    <a:pt x="63" y="63"/>
                    <a:pt x="156" y="32"/>
                  </a:cubicBezTo>
                  <a:cubicBezTo>
                    <a:pt x="250" y="0"/>
                    <a:pt x="375" y="32"/>
                    <a:pt x="406" y="12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7" name="Freeform 38"/>
            <p:cNvSpPr>
              <a:spLocks noChangeArrowheads="1"/>
            </p:cNvSpPr>
            <p:nvPr/>
          </p:nvSpPr>
          <p:spPr bwMode="auto">
            <a:xfrm>
              <a:off x="9555638" y="2632273"/>
              <a:ext cx="146510" cy="155301"/>
            </a:xfrm>
            <a:custGeom>
              <a:avLst/>
              <a:gdLst>
                <a:gd name="T0" fmla="*/ 313 w 439"/>
                <a:gd name="T1" fmla="*/ 406 h 469"/>
                <a:gd name="T2" fmla="*/ 313 w 439"/>
                <a:gd name="T3" fmla="*/ 406 h 469"/>
                <a:gd name="T4" fmla="*/ 32 w 439"/>
                <a:gd name="T5" fmla="*/ 312 h 469"/>
                <a:gd name="T6" fmla="*/ 157 w 439"/>
                <a:gd name="T7" fmla="*/ 31 h 469"/>
                <a:gd name="T8" fmla="*/ 406 w 439"/>
                <a:gd name="T9" fmla="*/ 156 h 469"/>
                <a:gd name="T10" fmla="*/ 313 w 439"/>
                <a:gd name="T11" fmla="*/ 406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69">
                  <a:moveTo>
                    <a:pt x="313" y="406"/>
                  </a:moveTo>
                  <a:lnTo>
                    <a:pt x="313" y="406"/>
                  </a:lnTo>
                  <a:cubicBezTo>
                    <a:pt x="188" y="468"/>
                    <a:pt x="94" y="406"/>
                    <a:pt x="32" y="312"/>
                  </a:cubicBezTo>
                  <a:cubicBezTo>
                    <a:pt x="0" y="187"/>
                    <a:pt x="63" y="93"/>
                    <a:pt x="157" y="31"/>
                  </a:cubicBezTo>
                  <a:cubicBezTo>
                    <a:pt x="250" y="0"/>
                    <a:pt x="375" y="62"/>
                    <a:pt x="406" y="156"/>
                  </a:cubicBezTo>
                  <a:cubicBezTo>
                    <a:pt x="438" y="250"/>
                    <a:pt x="406" y="375"/>
                    <a:pt x="313" y="40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8" name="Freeform 39"/>
            <p:cNvSpPr>
              <a:spLocks noChangeArrowheads="1"/>
            </p:cNvSpPr>
            <p:nvPr/>
          </p:nvSpPr>
          <p:spPr bwMode="auto">
            <a:xfrm>
              <a:off x="10480116" y="4853365"/>
              <a:ext cx="145045" cy="146510"/>
            </a:xfrm>
            <a:custGeom>
              <a:avLst/>
              <a:gdLst>
                <a:gd name="T0" fmla="*/ 281 w 438"/>
                <a:gd name="T1" fmla="*/ 406 h 439"/>
                <a:gd name="T2" fmla="*/ 281 w 438"/>
                <a:gd name="T3" fmla="*/ 406 h 439"/>
                <a:gd name="T4" fmla="*/ 31 w 438"/>
                <a:gd name="T5" fmla="*/ 281 h 439"/>
                <a:gd name="T6" fmla="*/ 125 w 438"/>
                <a:gd name="T7" fmla="*/ 31 h 439"/>
                <a:gd name="T8" fmla="*/ 406 w 438"/>
                <a:gd name="T9" fmla="*/ 156 h 439"/>
                <a:gd name="T10" fmla="*/ 281 w 438"/>
                <a:gd name="T11" fmla="*/ 406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39">
                  <a:moveTo>
                    <a:pt x="281" y="406"/>
                  </a:moveTo>
                  <a:lnTo>
                    <a:pt x="281" y="406"/>
                  </a:lnTo>
                  <a:cubicBezTo>
                    <a:pt x="187" y="438"/>
                    <a:pt x="62" y="406"/>
                    <a:pt x="31" y="281"/>
                  </a:cubicBezTo>
                  <a:cubicBezTo>
                    <a:pt x="0" y="188"/>
                    <a:pt x="31" y="63"/>
                    <a:pt x="125" y="31"/>
                  </a:cubicBezTo>
                  <a:cubicBezTo>
                    <a:pt x="250" y="0"/>
                    <a:pt x="343" y="31"/>
                    <a:pt x="406" y="156"/>
                  </a:cubicBezTo>
                  <a:cubicBezTo>
                    <a:pt x="437" y="250"/>
                    <a:pt x="375" y="344"/>
                    <a:pt x="281" y="40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49" name="Freeform 40"/>
            <p:cNvSpPr>
              <a:spLocks noChangeArrowheads="1"/>
            </p:cNvSpPr>
            <p:nvPr/>
          </p:nvSpPr>
          <p:spPr bwMode="auto">
            <a:xfrm>
              <a:off x="10251561" y="4926620"/>
              <a:ext cx="146510" cy="134789"/>
            </a:xfrm>
            <a:custGeom>
              <a:avLst/>
              <a:gdLst>
                <a:gd name="T0" fmla="*/ 188 w 439"/>
                <a:gd name="T1" fmla="*/ 0 h 407"/>
                <a:gd name="T2" fmla="*/ 188 w 439"/>
                <a:gd name="T3" fmla="*/ 0 h 407"/>
                <a:gd name="T4" fmla="*/ 406 w 439"/>
                <a:gd name="T5" fmla="*/ 156 h 407"/>
                <a:gd name="T6" fmla="*/ 250 w 439"/>
                <a:gd name="T7" fmla="*/ 406 h 407"/>
                <a:gd name="T8" fmla="*/ 31 w 439"/>
                <a:gd name="T9" fmla="*/ 250 h 407"/>
                <a:gd name="T10" fmla="*/ 188 w 439"/>
                <a:gd name="T11" fmla="*/ 0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07">
                  <a:moveTo>
                    <a:pt x="188" y="0"/>
                  </a:moveTo>
                  <a:lnTo>
                    <a:pt x="188" y="0"/>
                  </a:lnTo>
                  <a:cubicBezTo>
                    <a:pt x="281" y="0"/>
                    <a:pt x="406" y="62"/>
                    <a:pt x="406" y="156"/>
                  </a:cubicBezTo>
                  <a:cubicBezTo>
                    <a:pt x="438" y="281"/>
                    <a:pt x="375" y="375"/>
                    <a:pt x="250" y="406"/>
                  </a:cubicBezTo>
                  <a:cubicBezTo>
                    <a:pt x="156" y="406"/>
                    <a:pt x="31" y="344"/>
                    <a:pt x="31" y="250"/>
                  </a:cubicBezTo>
                  <a:cubicBezTo>
                    <a:pt x="0" y="125"/>
                    <a:pt x="63" y="31"/>
                    <a:pt x="188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0" name="Freeform 41"/>
            <p:cNvSpPr>
              <a:spLocks noChangeArrowheads="1"/>
            </p:cNvSpPr>
            <p:nvPr/>
          </p:nvSpPr>
          <p:spPr bwMode="auto">
            <a:xfrm>
              <a:off x="9784194" y="2570739"/>
              <a:ext cx="145045" cy="146510"/>
            </a:xfrm>
            <a:custGeom>
              <a:avLst/>
              <a:gdLst>
                <a:gd name="T0" fmla="*/ 187 w 438"/>
                <a:gd name="T1" fmla="*/ 0 h 439"/>
                <a:gd name="T2" fmla="*/ 187 w 438"/>
                <a:gd name="T3" fmla="*/ 0 h 439"/>
                <a:gd name="T4" fmla="*/ 406 w 438"/>
                <a:gd name="T5" fmla="*/ 156 h 439"/>
                <a:gd name="T6" fmla="*/ 250 w 438"/>
                <a:gd name="T7" fmla="*/ 406 h 439"/>
                <a:gd name="T8" fmla="*/ 31 w 438"/>
                <a:gd name="T9" fmla="*/ 250 h 439"/>
                <a:gd name="T10" fmla="*/ 187 w 438"/>
                <a:gd name="T11" fmla="*/ 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39">
                  <a:moveTo>
                    <a:pt x="187" y="0"/>
                  </a:moveTo>
                  <a:lnTo>
                    <a:pt x="187" y="0"/>
                  </a:lnTo>
                  <a:cubicBezTo>
                    <a:pt x="281" y="0"/>
                    <a:pt x="375" y="63"/>
                    <a:pt x="406" y="156"/>
                  </a:cubicBezTo>
                  <a:cubicBezTo>
                    <a:pt x="437" y="281"/>
                    <a:pt x="375" y="375"/>
                    <a:pt x="250" y="406"/>
                  </a:cubicBezTo>
                  <a:cubicBezTo>
                    <a:pt x="156" y="438"/>
                    <a:pt x="31" y="344"/>
                    <a:pt x="31" y="250"/>
                  </a:cubicBezTo>
                  <a:cubicBezTo>
                    <a:pt x="0" y="125"/>
                    <a:pt x="62" y="31"/>
                    <a:pt x="187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1" name="Freeform 42"/>
            <p:cNvSpPr>
              <a:spLocks noChangeArrowheads="1"/>
            </p:cNvSpPr>
            <p:nvPr/>
          </p:nvSpPr>
          <p:spPr bwMode="auto">
            <a:xfrm>
              <a:off x="11196551" y="3515729"/>
              <a:ext cx="145045" cy="134789"/>
            </a:xfrm>
            <a:custGeom>
              <a:avLst/>
              <a:gdLst>
                <a:gd name="T0" fmla="*/ 406 w 438"/>
                <a:gd name="T1" fmla="*/ 156 h 407"/>
                <a:gd name="T2" fmla="*/ 406 w 438"/>
                <a:gd name="T3" fmla="*/ 156 h 407"/>
                <a:gd name="T4" fmla="*/ 250 w 438"/>
                <a:gd name="T5" fmla="*/ 406 h 407"/>
                <a:gd name="T6" fmla="*/ 31 w 438"/>
                <a:gd name="T7" fmla="*/ 250 h 407"/>
                <a:gd name="T8" fmla="*/ 187 w 438"/>
                <a:gd name="T9" fmla="*/ 0 h 407"/>
                <a:gd name="T10" fmla="*/ 406 w 438"/>
                <a:gd name="T11" fmla="*/ 156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07">
                  <a:moveTo>
                    <a:pt x="406" y="156"/>
                  </a:moveTo>
                  <a:lnTo>
                    <a:pt x="406" y="156"/>
                  </a:lnTo>
                  <a:cubicBezTo>
                    <a:pt x="437" y="281"/>
                    <a:pt x="375" y="375"/>
                    <a:pt x="250" y="406"/>
                  </a:cubicBezTo>
                  <a:cubicBezTo>
                    <a:pt x="156" y="406"/>
                    <a:pt x="31" y="344"/>
                    <a:pt x="31" y="250"/>
                  </a:cubicBezTo>
                  <a:cubicBezTo>
                    <a:pt x="0" y="125"/>
                    <a:pt x="62" y="31"/>
                    <a:pt x="187" y="0"/>
                  </a:cubicBezTo>
                  <a:cubicBezTo>
                    <a:pt x="281" y="0"/>
                    <a:pt x="375" y="62"/>
                    <a:pt x="406" y="15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2" name="Freeform 43"/>
            <p:cNvSpPr>
              <a:spLocks noChangeArrowheads="1"/>
            </p:cNvSpPr>
            <p:nvPr/>
          </p:nvSpPr>
          <p:spPr bwMode="auto">
            <a:xfrm>
              <a:off x="10677905" y="2746551"/>
              <a:ext cx="156765" cy="146510"/>
            </a:xfrm>
            <a:custGeom>
              <a:avLst/>
              <a:gdLst>
                <a:gd name="T0" fmla="*/ 344 w 470"/>
                <a:gd name="T1" fmla="*/ 63 h 439"/>
                <a:gd name="T2" fmla="*/ 344 w 470"/>
                <a:gd name="T3" fmla="*/ 63 h 439"/>
                <a:gd name="T4" fmla="*/ 407 w 470"/>
                <a:gd name="T5" fmla="*/ 313 h 439"/>
                <a:gd name="T6" fmla="*/ 125 w 470"/>
                <a:gd name="T7" fmla="*/ 375 h 439"/>
                <a:gd name="T8" fmla="*/ 63 w 470"/>
                <a:gd name="T9" fmla="*/ 94 h 439"/>
                <a:gd name="T10" fmla="*/ 344 w 470"/>
                <a:gd name="T11" fmla="*/ 63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0" h="439">
                  <a:moveTo>
                    <a:pt x="344" y="63"/>
                  </a:moveTo>
                  <a:lnTo>
                    <a:pt x="344" y="63"/>
                  </a:lnTo>
                  <a:cubicBezTo>
                    <a:pt x="438" y="125"/>
                    <a:pt x="469" y="250"/>
                    <a:pt x="407" y="313"/>
                  </a:cubicBezTo>
                  <a:cubicBezTo>
                    <a:pt x="344" y="407"/>
                    <a:pt x="219" y="438"/>
                    <a:pt x="125" y="375"/>
                  </a:cubicBezTo>
                  <a:cubicBezTo>
                    <a:pt x="32" y="313"/>
                    <a:pt x="0" y="188"/>
                    <a:pt x="63" y="94"/>
                  </a:cubicBezTo>
                  <a:cubicBezTo>
                    <a:pt x="125" y="0"/>
                    <a:pt x="250" y="0"/>
                    <a:pt x="344" y="6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" name="Freeform 44"/>
            <p:cNvSpPr>
              <a:spLocks noChangeArrowheads="1"/>
            </p:cNvSpPr>
            <p:nvPr/>
          </p:nvSpPr>
          <p:spPr bwMode="auto">
            <a:xfrm>
              <a:off x="9016481" y="3079129"/>
              <a:ext cx="156765" cy="146510"/>
            </a:xfrm>
            <a:custGeom>
              <a:avLst/>
              <a:gdLst>
                <a:gd name="T0" fmla="*/ 407 w 470"/>
                <a:gd name="T1" fmla="*/ 313 h 439"/>
                <a:gd name="T2" fmla="*/ 407 w 470"/>
                <a:gd name="T3" fmla="*/ 313 h 439"/>
                <a:gd name="T4" fmla="*/ 125 w 470"/>
                <a:gd name="T5" fmla="*/ 375 h 439"/>
                <a:gd name="T6" fmla="*/ 63 w 470"/>
                <a:gd name="T7" fmla="*/ 94 h 439"/>
                <a:gd name="T8" fmla="*/ 344 w 470"/>
                <a:gd name="T9" fmla="*/ 63 h 439"/>
                <a:gd name="T10" fmla="*/ 407 w 470"/>
                <a:gd name="T11" fmla="*/ 313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0" h="439">
                  <a:moveTo>
                    <a:pt x="407" y="313"/>
                  </a:moveTo>
                  <a:lnTo>
                    <a:pt x="407" y="313"/>
                  </a:lnTo>
                  <a:cubicBezTo>
                    <a:pt x="344" y="407"/>
                    <a:pt x="219" y="438"/>
                    <a:pt x="125" y="375"/>
                  </a:cubicBezTo>
                  <a:cubicBezTo>
                    <a:pt x="32" y="313"/>
                    <a:pt x="0" y="188"/>
                    <a:pt x="63" y="94"/>
                  </a:cubicBezTo>
                  <a:cubicBezTo>
                    <a:pt x="125" y="0"/>
                    <a:pt x="250" y="0"/>
                    <a:pt x="344" y="63"/>
                  </a:cubicBezTo>
                  <a:cubicBezTo>
                    <a:pt x="438" y="125"/>
                    <a:pt x="469" y="219"/>
                    <a:pt x="407" y="31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" name="Freeform 45"/>
            <p:cNvSpPr>
              <a:spLocks noChangeArrowheads="1"/>
            </p:cNvSpPr>
            <p:nvPr/>
          </p:nvSpPr>
          <p:spPr bwMode="auto">
            <a:xfrm>
              <a:off x="11009018" y="4407975"/>
              <a:ext cx="156765" cy="156766"/>
            </a:xfrm>
            <a:custGeom>
              <a:avLst/>
              <a:gdLst>
                <a:gd name="T0" fmla="*/ 407 w 470"/>
                <a:gd name="T1" fmla="*/ 344 h 470"/>
                <a:gd name="T2" fmla="*/ 407 w 470"/>
                <a:gd name="T3" fmla="*/ 344 h 470"/>
                <a:gd name="T4" fmla="*/ 125 w 470"/>
                <a:gd name="T5" fmla="*/ 407 h 470"/>
                <a:gd name="T6" fmla="*/ 63 w 470"/>
                <a:gd name="T7" fmla="*/ 125 h 470"/>
                <a:gd name="T8" fmla="*/ 344 w 470"/>
                <a:gd name="T9" fmla="*/ 63 h 470"/>
                <a:gd name="T10" fmla="*/ 407 w 470"/>
                <a:gd name="T11" fmla="*/ 344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0" h="470">
                  <a:moveTo>
                    <a:pt x="407" y="344"/>
                  </a:moveTo>
                  <a:lnTo>
                    <a:pt x="407" y="344"/>
                  </a:lnTo>
                  <a:cubicBezTo>
                    <a:pt x="344" y="438"/>
                    <a:pt x="219" y="469"/>
                    <a:pt x="125" y="407"/>
                  </a:cubicBezTo>
                  <a:cubicBezTo>
                    <a:pt x="32" y="344"/>
                    <a:pt x="0" y="219"/>
                    <a:pt x="63" y="125"/>
                  </a:cubicBezTo>
                  <a:cubicBezTo>
                    <a:pt x="125" y="32"/>
                    <a:pt x="250" y="0"/>
                    <a:pt x="344" y="63"/>
                  </a:cubicBezTo>
                  <a:cubicBezTo>
                    <a:pt x="438" y="125"/>
                    <a:pt x="469" y="250"/>
                    <a:pt x="407" y="34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" name="Freeform 46"/>
            <p:cNvSpPr>
              <a:spLocks noChangeArrowheads="1"/>
            </p:cNvSpPr>
            <p:nvPr/>
          </p:nvSpPr>
          <p:spPr bwMode="auto">
            <a:xfrm>
              <a:off x="10251561" y="2570739"/>
              <a:ext cx="146510" cy="146510"/>
            </a:xfrm>
            <a:custGeom>
              <a:avLst/>
              <a:gdLst>
                <a:gd name="T0" fmla="*/ 250 w 439"/>
                <a:gd name="T1" fmla="*/ 0 h 439"/>
                <a:gd name="T2" fmla="*/ 250 w 439"/>
                <a:gd name="T3" fmla="*/ 0 h 439"/>
                <a:gd name="T4" fmla="*/ 406 w 439"/>
                <a:gd name="T5" fmla="*/ 250 h 439"/>
                <a:gd name="T6" fmla="*/ 188 w 439"/>
                <a:gd name="T7" fmla="*/ 406 h 439"/>
                <a:gd name="T8" fmla="*/ 31 w 439"/>
                <a:gd name="T9" fmla="*/ 156 h 439"/>
                <a:gd name="T10" fmla="*/ 250 w 439"/>
                <a:gd name="T11" fmla="*/ 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9">
                  <a:moveTo>
                    <a:pt x="250" y="0"/>
                  </a:moveTo>
                  <a:lnTo>
                    <a:pt x="250" y="0"/>
                  </a:lnTo>
                  <a:cubicBezTo>
                    <a:pt x="375" y="31"/>
                    <a:pt x="438" y="125"/>
                    <a:pt x="406" y="250"/>
                  </a:cubicBezTo>
                  <a:cubicBezTo>
                    <a:pt x="406" y="344"/>
                    <a:pt x="281" y="438"/>
                    <a:pt x="188" y="406"/>
                  </a:cubicBezTo>
                  <a:cubicBezTo>
                    <a:pt x="63" y="375"/>
                    <a:pt x="0" y="281"/>
                    <a:pt x="31" y="156"/>
                  </a:cubicBezTo>
                  <a:cubicBezTo>
                    <a:pt x="31" y="63"/>
                    <a:pt x="156" y="0"/>
                    <a:pt x="25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6" name="Freeform 47"/>
            <p:cNvSpPr>
              <a:spLocks noChangeArrowheads="1"/>
            </p:cNvSpPr>
            <p:nvPr/>
          </p:nvSpPr>
          <p:spPr bwMode="auto">
            <a:xfrm>
              <a:off x="8840669" y="3515729"/>
              <a:ext cx="145045" cy="134789"/>
            </a:xfrm>
            <a:custGeom>
              <a:avLst/>
              <a:gdLst>
                <a:gd name="T0" fmla="*/ 405 w 438"/>
                <a:gd name="T1" fmla="*/ 250 h 407"/>
                <a:gd name="T2" fmla="*/ 405 w 438"/>
                <a:gd name="T3" fmla="*/ 250 h 407"/>
                <a:gd name="T4" fmla="*/ 187 w 438"/>
                <a:gd name="T5" fmla="*/ 406 h 407"/>
                <a:gd name="T6" fmla="*/ 31 w 438"/>
                <a:gd name="T7" fmla="*/ 156 h 407"/>
                <a:gd name="T8" fmla="*/ 249 w 438"/>
                <a:gd name="T9" fmla="*/ 0 h 407"/>
                <a:gd name="T10" fmla="*/ 405 w 438"/>
                <a:gd name="T11" fmla="*/ 250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07">
                  <a:moveTo>
                    <a:pt x="405" y="250"/>
                  </a:moveTo>
                  <a:lnTo>
                    <a:pt x="405" y="250"/>
                  </a:lnTo>
                  <a:cubicBezTo>
                    <a:pt x="405" y="344"/>
                    <a:pt x="280" y="406"/>
                    <a:pt x="187" y="406"/>
                  </a:cubicBezTo>
                  <a:cubicBezTo>
                    <a:pt x="63" y="375"/>
                    <a:pt x="0" y="281"/>
                    <a:pt x="31" y="156"/>
                  </a:cubicBezTo>
                  <a:cubicBezTo>
                    <a:pt x="63" y="62"/>
                    <a:pt x="156" y="0"/>
                    <a:pt x="249" y="0"/>
                  </a:cubicBezTo>
                  <a:cubicBezTo>
                    <a:pt x="374" y="31"/>
                    <a:pt x="437" y="125"/>
                    <a:pt x="405" y="25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7" name="Freeform 48"/>
            <p:cNvSpPr>
              <a:spLocks noChangeArrowheads="1"/>
            </p:cNvSpPr>
            <p:nvPr/>
          </p:nvSpPr>
          <p:spPr bwMode="auto">
            <a:xfrm>
              <a:off x="11196551" y="3981631"/>
              <a:ext cx="145045" cy="146510"/>
            </a:xfrm>
            <a:custGeom>
              <a:avLst/>
              <a:gdLst>
                <a:gd name="T0" fmla="*/ 406 w 438"/>
                <a:gd name="T1" fmla="*/ 250 h 439"/>
                <a:gd name="T2" fmla="*/ 406 w 438"/>
                <a:gd name="T3" fmla="*/ 250 h 439"/>
                <a:gd name="T4" fmla="*/ 187 w 438"/>
                <a:gd name="T5" fmla="*/ 406 h 439"/>
                <a:gd name="T6" fmla="*/ 31 w 438"/>
                <a:gd name="T7" fmla="*/ 156 h 439"/>
                <a:gd name="T8" fmla="*/ 250 w 438"/>
                <a:gd name="T9" fmla="*/ 0 h 439"/>
                <a:gd name="T10" fmla="*/ 406 w 438"/>
                <a:gd name="T11" fmla="*/ 25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8" h="439">
                  <a:moveTo>
                    <a:pt x="406" y="250"/>
                  </a:moveTo>
                  <a:lnTo>
                    <a:pt x="406" y="250"/>
                  </a:lnTo>
                  <a:cubicBezTo>
                    <a:pt x="375" y="344"/>
                    <a:pt x="281" y="438"/>
                    <a:pt x="187" y="406"/>
                  </a:cubicBezTo>
                  <a:cubicBezTo>
                    <a:pt x="62" y="375"/>
                    <a:pt x="0" y="281"/>
                    <a:pt x="31" y="156"/>
                  </a:cubicBezTo>
                  <a:cubicBezTo>
                    <a:pt x="31" y="63"/>
                    <a:pt x="156" y="0"/>
                    <a:pt x="250" y="0"/>
                  </a:cubicBezTo>
                  <a:cubicBezTo>
                    <a:pt x="375" y="31"/>
                    <a:pt x="437" y="125"/>
                    <a:pt x="406" y="25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8" name="Freeform 49"/>
            <p:cNvSpPr>
              <a:spLocks noChangeArrowheads="1"/>
            </p:cNvSpPr>
            <p:nvPr/>
          </p:nvSpPr>
          <p:spPr bwMode="auto">
            <a:xfrm>
              <a:off x="11009018" y="3079129"/>
              <a:ext cx="156765" cy="146510"/>
            </a:xfrm>
            <a:custGeom>
              <a:avLst/>
              <a:gdLst>
                <a:gd name="T0" fmla="*/ 407 w 470"/>
                <a:gd name="T1" fmla="*/ 94 h 439"/>
                <a:gd name="T2" fmla="*/ 407 w 470"/>
                <a:gd name="T3" fmla="*/ 94 h 439"/>
                <a:gd name="T4" fmla="*/ 344 w 470"/>
                <a:gd name="T5" fmla="*/ 375 h 439"/>
                <a:gd name="T6" fmla="*/ 63 w 470"/>
                <a:gd name="T7" fmla="*/ 313 h 439"/>
                <a:gd name="T8" fmla="*/ 125 w 470"/>
                <a:gd name="T9" fmla="*/ 63 h 439"/>
                <a:gd name="T10" fmla="*/ 407 w 470"/>
                <a:gd name="T11" fmla="*/ 94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0" h="439">
                  <a:moveTo>
                    <a:pt x="407" y="94"/>
                  </a:moveTo>
                  <a:lnTo>
                    <a:pt x="407" y="94"/>
                  </a:lnTo>
                  <a:cubicBezTo>
                    <a:pt x="469" y="188"/>
                    <a:pt x="438" y="313"/>
                    <a:pt x="344" y="375"/>
                  </a:cubicBezTo>
                  <a:cubicBezTo>
                    <a:pt x="250" y="438"/>
                    <a:pt x="125" y="407"/>
                    <a:pt x="63" y="313"/>
                  </a:cubicBezTo>
                  <a:cubicBezTo>
                    <a:pt x="0" y="219"/>
                    <a:pt x="32" y="125"/>
                    <a:pt x="125" y="63"/>
                  </a:cubicBezTo>
                  <a:cubicBezTo>
                    <a:pt x="219" y="0"/>
                    <a:pt x="344" y="0"/>
                    <a:pt x="407" y="9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9" name="Freeform 50"/>
            <p:cNvSpPr>
              <a:spLocks noChangeArrowheads="1"/>
            </p:cNvSpPr>
            <p:nvPr/>
          </p:nvSpPr>
          <p:spPr bwMode="auto">
            <a:xfrm>
              <a:off x="9349059" y="2746551"/>
              <a:ext cx="146510" cy="146510"/>
            </a:xfrm>
            <a:custGeom>
              <a:avLst/>
              <a:gdLst>
                <a:gd name="T0" fmla="*/ 344 w 439"/>
                <a:gd name="T1" fmla="*/ 375 h 439"/>
                <a:gd name="T2" fmla="*/ 344 w 439"/>
                <a:gd name="T3" fmla="*/ 375 h 439"/>
                <a:gd name="T4" fmla="*/ 63 w 439"/>
                <a:gd name="T5" fmla="*/ 313 h 439"/>
                <a:gd name="T6" fmla="*/ 125 w 439"/>
                <a:gd name="T7" fmla="*/ 63 h 439"/>
                <a:gd name="T8" fmla="*/ 407 w 439"/>
                <a:gd name="T9" fmla="*/ 94 h 439"/>
                <a:gd name="T10" fmla="*/ 344 w 439"/>
                <a:gd name="T11" fmla="*/ 375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9" h="439">
                  <a:moveTo>
                    <a:pt x="344" y="375"/>
                  </a:moveTo>
                  <a:lnTo>
                    <a:pt x="344" y="375"/>
                  </a:lnTo>
                  <a:cubicBezTo>
                    <a:pt x="250" y="438"/>
                    <a:pt x="125" y="407"/>
                    <a:pt x="63" y="313"/>
                  </a:cubicBezTo>
                  <a:cubicBezTo>
                    <a:pt x="0" y="250"/>
                    <a:pt x="32" y="125"/>
                    <a:pt x="125" y="63"/>
                  </a:cubicBezTo>
                  <a:cubicBezTo>
                    <a:pt x="219" y="0"/>
                    <a:pt x="344" y="0"/>
                    <a:pt x="407" y="94"/>
                  </a:cubicBezTo>
                  <a:cubicBezTo>
                    <a:pt x="438" y="188"/>
                    <a:pt x="438" y="313"/>
                    <a:pt x="344" y="37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0" name="Freeform 51"/>
            <p:cNvSpPr>
              <a:spLocks noChangeArrowheads="1"/>
            </p:cNvSpPr>
            <p:nvPr/>
          </p:nvSpPr>
          <p:spPr bwMode="auto">
            <a:xfrm>
              <a:off x="10677905" y="4739087"/>
              <a:ext cx="156765" cy="156766"/>
            </a:xfrm>
            <a:custGeom>
              <a:avLst/>
              <a:gdLst>
                <a:gd name="T0" fmla="*/ 344 w 470"/>
                <a:gd name="T1" fmla="*/ 407 h 470"/>
                <a:gd name="T2" fmla="*/ 344 w 470"/>
                <a:gd name="T3" fmla="*/ 407 h 470"/>
                <a:gd name="T4" fmla="*/ 63 w 470"/>
                <a:gd name="T5" fmla="*/ 344 h 470"/>
                <a:gd name="T6" fmla="*/ 125 w 470"/>
                <a:gd name="T7" fmla="*/ 63 h 470"/>
                <a:gd name="T8" fmla="*/ 407 w 470"/>
                <a:gd name="T9" fmla="*/ 125 h 470"/>
                <a:gd name="T10" fmla="*/ 344 w 470"/>
                <a:gd name="T11" fmla="*/ 407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0" h="470">
                  <a:moveTo>
                    <a:pt x="344" y="407"/>
                  </a:moveTo>
                  <a:lnTo>
                    <a:pt x="344" y="407"/>
                  </a:lnTo>
                  <a:cubicBezTo>
                    <a:pt x="250" y="469"/>
                    <a:pt x="125" y="438"/>
                    <a:pt x="63" y="344"/>
                  </a:cubicBezTo>
                  <a:cubicBezTo>
                    <a:pt x="0" y="250"/>
                    <a:pt x="32" y="125"/>
                    <a:pt x="125" y="63"/>
                  </a:cubicBezTo>
                  <a:cubicBezTo>
                    <a:pt x="219" y="0"/>
                    <a:pt x="344" y="32"/>
                    <a:pt x="407" y="125"/>
                  </a:cubicBezTo>
                  <a:cubicBezTo>
                    <a:pt x="469" y="219"/>
                    <a:pt x="438" y="344"/>
                    <a:pt x="344" y="407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8" name="Oval 7"/>
          <p:cNvSpPr/>
          <p:nvPr/>
        </p:nvSpPr>
        <p:spPr>
          <a:xfrm>
            <a:off x="17778840" y="8646413"/>
            <a:ext cx="1494949" cy="1495338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6066279" y="3808183"/>
            <a:ext cx="1494949" cy="1495338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62" name="Title 20"/>
          <p:cNvSpPr txBox="1">
            <a:spLocks/>
          </p:cNvSpPr>
          <p:nvPr/>
        </p:nvSpPr>
        <p:spPr>
          <a:xfrm>
            <a:off x="1633878" y="2944094"/>
            <a:ext cx="10761083" cy="8590180"/>
          </a:xfrm>
          <a:prstGeom prst="rect">
            <a:avLst/>
          </a:prstGeom>
        </p:spPr>
        <p:txBody>
          <a:bodyPr vert="horz" wrap="square" lIns="243785" tIns="121892" rIns="243785" bIns="121892" rtlCol="0" anchor="ctr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algn="just">
              <a:lnSpc>
                <a:spcPct val="130000"/>
              </a:lnSpc>
            </a:pPr>
            <a:r>
              <a:rPr lang="vi-VN" sz="2800">
                <a:solidFill>
                  <a:schemeClr val="tx1"/>
                </a:solidFill>
                <a:latin typeface="Lato Light"/>
                <a:cs typeface="Lato Light"/>
              </a:rPr>
              <a:t>Učenje u neuralnim mrežama je usko povezano sa načinom na koji mi učimo u stvarnom svijetu, gdje su aktivnosti koje mi izvršavamo prihvatljive ili se ispravljaju od strane “trenera“ ili učitelja. Na osnovu tih </a:t>
            </a:r>
            <a:r>
              <a:rPr lang="vi-VN" sz="2800" smtClean="0">
                <a:solidFill>
                  <a:schemeClr val="tx1"/>
                </a:solidFill>
                <a:latin typeface="Lato Light"/>
                <a:cs typeface="Lato Light"/>
              </a:rPr>
              <a:t>isprav</a:t>
            </a:r>
            <a:r>
              <a:rPr lang="bs-Latn-BA" sz="2800" smtClean="0">
                <a:solidFill>
                  <a:schemeClr val="tx1"/>
                </a:solidFill>
                <a:latin typeface="Lato Light"/>
                <a:cs typeface="Lato Light"/>
              </a:rPr>
              <a:t>k</a:t>
            </a:r>
            <a:r>
              <a:rPr lang="vi-VN" sz="2800" smtClean="0">
                <a:solidFill>
                  <a:schemeClr val="tx1"/>
                </a:solidFill>
                <a:latin typeface="Lato Light"/>
                <a:cs typeface="Lato Light"/>
              </a:rPr>
              <a:t>i </a:t>
            </a:r>
            <a:r>
              <a:rPr lang="vi-VN" sz="2800">
                <a:solidFill>
                  <a:schemeClr val="tx1"/>
                </a:solidFill>
                <a:latin typeface="Lato Light"/>
                <a:cs typeface="Lato Light"/>
              </a:rPr>
              <a:t>mi počinjemo razumijevati šta je potrebno da postanemo bolji u izvršavanju određenih zadataka. Slično ovome, neuralne mreže zahtijevaju trenera kako bi opisao šta je potrebno da se proizvede putem outputa. Zasnovano na razlici između stvarne vrijednosti i vrijednosti koju smo dobili kao output iz mreže, vrijednost pogreške se izračunava i vraća se nazad kroz sistem. Za svaki sloj mreže, vrijednost greške se analizira i koristi se kako bi se podesili pragovi i težine za sljedeći input. Na ovaj način greška marginalno postaje sve manja za svaki prolaz kroz mrežu, a sama mreža uporedo uči kako da analizira vrijednosti. Algoritam koji se vraća kroz mrežu kako bi podesio težine se naziva </a:t>
            </a:r>
            <a:r>
              <a:rPr lang="vi-VN" sz="2800" i="1">
                <a:solidFill>
                  <a:schemeClr val="tx1"/>
                </a:solidFill>
                <a:latin typeface="Lato Light"/>
                <a:cs typeface="Lato Light"/>
              </a:rPr>
              <a:t>backpropagation algoritam</a:t>
            </a:r>
            <a:r>
              <a:rPr lang="vi-VN" sz="2800">
                <a:solidFill>
                  <a:schemeClr val="tx1"/>
                </a:solidFill>
                <a:latin typeface="Lato Light"/>
                <a:cs typeface="Lato Light"/>
              </a:rPr>
              <a:t>.</a:t>
            </a:r>
            <a:endParaRPr lang="en-US" sz="2800">
              <a:solidFill>
                <a:schemeClr val="tx1"/>
              </a:solidFill>
              <a:latin typeface="Lato Light"/>
              <a:cs typeface="Lato Light"/>
            </a:endParaRPr>
          </a:p>
        </p:txBody>
      </p:sp>
      <p:grpSp>
        <p:nvGrpSpPr>
          <p:cNvPr id="66" name="Group 4698"/>
          <p:cNvGrpSpPr>
            <a:grpSpLocks/>
          </p:cNvGrpSpPr>
          <p:nvPr/>
        </p:nvGrpSpPr>
        <p:grpSpPr bwMode="auto">
          <a:xfrm>
            <a:off x="16358475" y="4062017"/>
            <a:ext cx="901463" cy="883594"/>
            <a:chOff x="5427663" y="4046537"/>
            <a:chExt cx="395287" cy="387350"/>
          </a:xfrm>
          <a:solidFill>
            <a:schemeClr val="bg1"/>
          </a:solidFill>
        </p:grpSpPr>
        <p:sp>
          <p:nvSpPr>
            <p:cNvPr id="67" name="Freeform 418"/>
            <p:cNvSpPr>
              <a:spLocks noChangeArrowheads="1"/>
            </p:cNvSpPr>
            <p:nvPr/>
          </p:nvSpPr>
          <p:spPr bwMode="auto">
            <a:xfrm>
              <a:off x="5635625" y="4046537"/>
              <a:ext cx="187325" cy="184150"/>
            </a:xfrm>
            <a:custGeom>
              <a:avLst/>
              <a:gdLst>
                <a:gd name="T0" fmla="*/ 301 w 520"/>
                <a:gd name="T1" fmla="*/ 75 h 511"/>
                <a:gd name="T2" fmla="*/ 444 w 520"/>
                <a:gd name="T3" fmla="*/ 217 h 511"/>
                <a:gd name="T4" fmla="*/ 394 w 520"/>
                <a:gd name="T5" fmla="*/ 267 h 511"/>
                <a:gd name="T6" fmla="*/ 327 w 520"/>
                <a:gd name="T7" fmla="*/ 200 h 511"/>
                <a:gd name="T8" fmla="*/ 301 w 520"/>
                <a:gd name="T9" fmla="*/ 225 h 511"/>
                <a:gd name="T10" fmla="*/ 368 w 520"/>
                <a:gd name="T11" fmla="*/ 292 h 511"/>
                <a:gd name="T12" fmla="*/ 335 w 520"/>
                <a:gd name="T13" fmla="*/ 326 h 511"/>
                <a:gd name="T14" fmla="*/ 293 w 520"/>
                <a:gd name="T15" fmla="*/ 275 h 511"/>
                <a:gd name="T16" fmla="*/ 268 w 520"/>
                <a:gd name="T17" fmla="*/ 309 h 511"/>
                <a:gd name="T18" fmla="*/ 310 w 520"/>
                <a:gd name="T19" fmla="*/ 351 h 511"/>
                <a:gd name="T20" fmla="*/ 268 w 520"/>
                <a:gd name="T21" fmla="*/ 393 h 511"/>
                <a:gd name="T22" fmla="*/ 201 w 520"/>
                <a:gd name="T23" fmla="*/ 326 h 511"/>
                <a:gd name="T24" fmla="*/ 168 w 520"/>
                <a:gd name="T25" fmla="*/ 351 h 511"/>
                <a:gd name="T26" fmla="*/ 243 w 520"/>
                <a:gd name="T27" fmla="*/ 418 h 511"/>
                <a:gd name="T28" fmla="*/ 209 w 520"/>
                <a:gd name="T29" fmla="*/ 443 h 511"/>
                <a:gd name="T30" fmla="*/ 168 w 520"/>
                <a:gd name="T31" fmla="*/ 401 h 511"/>
                <a:gd name="T32" fmla="*/ 134 w 520"/>
                <a:gd name="T33" fmla="*/ 426 h 511"/>
                <a:gd name="T34" fmla="*/ 218 w 520"/>
                <a:gd name="T35" fmla="*/ 510 h 511"/>
                <a:gd name="T36" fmla="*/ 519 w 520"/>
                <a:gd name="T37" fmla="*/ 217 h 511"/>
                <a:gd name="T38" fmla="*/ 301 w 520"/>
                <a:gd name="T39" fmla="*/ 0 h 511"/>
                <a:gd name="T40" fmla="*/ 0 w 520"/>
                <a:gd name="T41" fmla="*/ 292 h 511"/>
                <a:gd name="T42" fmla="*/ 34 w 520"/>
                <a:gd name="T43" fmla="*/ 334 h 511"/>
                <a:gd name="T44" fmla="*/ 301 w 520"/>
                <a:gd name="T45" fmla="*/ 75 h 511"/>
                <a:gd name="T46" fmla="*/ 301 w 520"/>
                <a:gd name="T47" fmla="*/ 75 h 511"/>
                <a:gd name="T48" fmla="*/ 301 w 520"/>
                <a:gd name="T49" fmla="*/ 7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20" h="511">
                  <a:moveTo>
                    <a:pt x="301" y="75"/>
                  </a:moveTo>
                  <a:lnTo>
                    <a:pt x="444" y="217"/>
                  </a:lnTo>
                  <a:lnTo>
                    <a:pt x="394" y="267"/>
                  </a:lnTo>
                  <a:lnTo>
                    <a:pt x="327" y="200"/>
                  </a:lnTo>
                  <a:lnTo>
                    <a:pt x="301" y="225"/>
                  </a:lnTo>
                  <a:lnTo>
                    <a:pt x="368" y="292"/>
                  </a:lnTo>
                  <a:lnTo>
                    <a:pt x="335" y="326"/>
                  </a:lnTo>
                  <a:lnTo>
                    <a:pt x="293" y="275"/>
                  </a:lnTo>
                  <a:lnTo>
                    <a:pt x="268" y="309"/>
                  </a:lnTo>
                  <a:lnTo>
                    <a:pt x="310" y="351"/>
                  </a:lnTo>
                  <a:lnTo>
                    <a:pt x="268" y="393"/>
                  </a:lnTo>
                  <a:lnTo>
                    <a:pt x="201" y="326"/>
                  </a:lnTo>
                  <a:lnTo>
                    <a:pt x="168" y="351"/>
                  </a:lnTo>
                  <a:lnTo>
                    <a:pt x="243" y="418"/>
                  </a:lnTo>
                  <a:lnTo>
                    <a:pt x="209" y="443"/>
                  </a:lnTo>
                  <a:lnTo>
                    <a:pt x="168" y="401"/>
                  </a:lnTo>
                  <a:lnTo>
                    <a:pt x="134" y="426"/>
                  </a:lnTo>
                  <a:lnTo>
                    <a:pt x="218" y="510"/>
                  </a:lnTo>
                  <a:lnTo>
                    <a:pt x="519" y="217"/>
                  </a:lnTo>
                  <a:lnTo>
                    <a:pt x="301" y="0"/>
                  </a:lnTo>
                  <a:lnTo>
                    <a:pt x="0" y="292"/>
                  </a:lnTo>
                  <a:lnTo>
                    <a:pt x="34" y="334"/>
                  </a:lnTo>
                  <a:lnTo>
                    <a:pt x="301" y="75"/>
                  </a:lnTo>
                  <a:close/>
                  <a:moveTo>
                    <a:pt x="301" y="75"/>
                  </a:moveTo>
                  <a:lnTo>
                    <a:pt x="301" y="75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8" name="Freeform 419"/>
            <p:cNvSpPr>
              <a:spLocks noChangeArrowheads="1"/>
            </p:cNvSpPr>
            <p:nvPr/>
          </p:nvSpPr>
          <p:spPr bwMode="auto">
            <a:xfrm>
              <a:off x="5635625" y="4046537"/>
              <a:ext cx="187325" cy="184150"/>
            </a:xfrm>
            <a:custGeom>
              <a:avLst/>
              <a:gdLst>
                <a:gd name="T0" fmla="*/ 301 w 520"/>
                <a:gd name="T1" fmla="*/ 75 h 511"/>
                <a:gd name="T2" fmla="*/ 444 w 520"/>
                <a:gd name="T3" fmla="*/ 217 h 511"/>
                <a:gd name="T4" fmla="*/ 394 w 520"/>
                <a:gd name="T5" fmla="*/ 267 h 511"/>
                <a:gd name="T6" fmla="*/ 327 w 520"/>
                <a:gd name="T7" fmla="*/ 200 h 511"/>
                <a:gd name="T8" fmla="*/ 301 w 520"/>
                <a:gd name="T9" fmla="*/ 225 h 511"/>
                <a:gd name="T10" fmla="*/ 368 w 520"/>
                <a:gd name="T11" fmla="*/ 292 h 511"/>
                <a:gd name="T12" fmla="*/ 335 w 520"/>
                <a:gd name="T13" fmla="*/ 326 h 511"/>
                <a:gd name="T14" fmla="*/ 293 w 520"/>
                <a:gd name="T15" fmla="*/ 275 h 511"/>
                <a:gd name="T16" fmla="*/ 268 w 520"/>
                <a:gd name="T17" fmla="*/ 309 h 511"/>
                <a:gd name="T18" fmla="*/ 310 w 520"/>
                <a:gd name="T19" fmla="*/ 351 h 511"/>
                <a:gd name="T20" fmla="*/ 268 w 520"/>
                <a:gd name="T21" fmla="*/ 393 h 511"/>
                <a:gd name="T22" fmla="*/ 201 w 520"/>
                <a:gd name="T23" fmla="*/ 326 h 511"/>
                <a:gd name="T24" fmla="*/ 168 w 520"/>
                <a:gd name="T25" fmla="*/ 351 h 511"/>
                <a:gd name="T26" fmla="*/ 243 w 520"/>
                <a:gd name="T27" fmla="*/ 418 h 511"/>
                <a:gd name="T28" fmla="*/ 209 w 520"/>
                <a:gd name="T29" fmla="*/ 443 h 511"/>
                <a:gd name="T30" fmla="*/ 168 w 520"/>
                <a:gd name="T31" fmla="*/ 401 h 511"/>
                <a:gd name="T32" fmla="*/ 134 w 520"/>
                <a:gd name="T33" fmla="*/ 426 h 511"/>
                <a:gd name="T34" fmla="*/ 218 w 520"/>
                <a:gd name="T35" fmla="*/ 510 h 511"/>
                <a:gd name="T36" fmla="*/ 519 w 520"/>
                <a:gd name="T37" fmla="*/ 217 h 511"/>
                <a:gd name="T38" fmla="*/ 301 w 520"/>
                <a:gd name="T39" fmla="*/ 0 h 511"/>
                <a:gd name="T40" fmla="*/ 0 w 520"/>
                <a:gd name="T41" fmla="*/ 292 h 511"/>
                <a:gd name="T42" fmla="*/ 34 w 520"/>
                <a:gd name="T43" fmla="*/ 334 h 511"/>
                <a:gd name="T44" fmla="*/ 301 w 520"/>
                <a:gd name="T45" fmla="*/ 75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20" h="511">
                  <a:moveTo>
                    <a:pt x="301" y="75"/>
                  </a:moveTo>
                  <a:lnTo>
                    <a:pt x="444" y="217"/>
                  </a:lnTo>
                  <a:lnTo>
                    <a:pt x="394" y="267"/>
                  </a:lnTo>
                  <a:lnTo>
                    <a:pt x="327" y="200"/>
                  </a:lnTo>
                  <a:lnTo>
                    <a:pt x="301" y="225"/>
                  </a:lnTo>
                  <a:lnTo>
                    <a:pt x="368" y="292"/>
                  </a:lnTo>
                  <a:lnTo>
                    <a:pt x="335" y="326"/>
                  </a:lnTo>
                  <a:lnTo>
                    <a:pt x="293" y="275"/>
                  </a:lnTo>
                  <a:lnTo>
                    <a:pt x="268" y="309"/>
                  </a:lnTo>
                  <a:lnTo>
                    <a:pt x="310" y="351"/>
                  </a:lnTo>
                  <a:lnTo>
                    <a:pt x="268" y="393"/>
                  </a:lnTo>
                  <a:lnTo>
                    <a:pt x="201" y="326"/>
                  </a:lnTo>
                  <a:lnTo>
                    <a:pt x="168" y="351"/>
                  </a:lnTo>
                  <a:lnTo>
                    <a:pt x="243" y="418"/>
                  </a:lnTo>
                  <a:lnTo>
                    <a:pt x="209" y="443"/>
                  </a:lnTo>
                  <a:lnTo>
                    <a:pt x="168" y="401"/>
                  </a:lnTo>
                  <a:lnTo>
                    <a:pt x="134" y="426"/>
                  </a:lnTo>
                  <a:lnTo>
                    <a:pt x="218" y="510"/>
                  </a:lnTo>
                  <a:lnTo>
                    <a:pt x="519" y="217"/>
                  </a:lnTo>
                  <a:lnTo>
                    <a:pt x="301" y="0"/>
                  </a:lnTo>
                  <a:lnTo>
                    <a:pt x="0" y="292"/>
                  </a:lnTo>
                  <a:lnTo>
                    <a:pt x="34" y="334"/>
                  </a:lnTo>
                  <a:lnTo>
                    <a:pt x="301" y="75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69" name="Freeform 420"/>
            <p:cNvSpPr>
              <a:spLocks noChangeArrowheads="1"/>
            </p:cNvSpPr>
            <p:nvPr/>
          </p:nvSpPr>
          <p:spPr bwMode="auto">
            <a:xfrm>
              <a:off x="5743575" y="4073524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0" name="Freeform 421"/>
            <p:cNvSpPr>
              <a:spLocks noChangeArrowheads="1"/>
            </p:cNvSpPr>
            <p:nvPr/>
          </p:nvSpPr>
          <p:spPr bwMode="auto">
            <a:xfrm>
              <a:off x="5427663" y="4229099"/>
              <a:ext cx="204787" cy="204788"/>
            </a:xfrm>
            <a:custGeom>
              <a:avLst/>
              <a:gdLst>
                <a:gd name="T0" fmla="*/ 451 w 569"/>
                <a:gd name="T1" fmla="*/ 158 h 569"/>
                <a:gd name="T2" fmla="*/ 501 w 569"/>
                <a:gd name="T3" fmla="*/ 209 h 569"/>
                <a:gd name="T4" fmla="*/ 468 w 569"/>
                <a:gd name="T5" fmla="*/ 251 h 569"/>
                <a:gd name="T6" fmla="*/ 393 w 569"/>
                <a:gd name="T7" fmla="*/ 175 h 569"/>
                <a:gd name="T8" fmla="*/ 368 w 569"/>
                <a:gd name="T9" fmla="*/ 200 h 569"/>
                <a:gd name="T10" fmla="*/ 443 w 569"/>
                <a:gd name="T11" fmla="*/ 275 h 569"/>
                <a:gd name="T12" fmla="*/ 409 w 569"/>
                <a:gd name="T13" fmla="*/ 309 h 569"/>
                <a:gd name="T14" fmla="*/ 359 w 569"/>
                <a:gd name="T15" fmla="*/ 251 h 569"/>
                <a:gd name="T16" fmla="*/ 334 w 569"/>
                <a:gd name="T17" fmla="*/ 284 h 569"/>
                <a:gd name="T18" fmla="*/ 384 w 569"/>
                <a:gd name="T19" fmla="*/ 334 h 569"/>
                <a:gd name="T20" fmla="*/ 342 w 569"/>
                <a:gd name="T21" fmla="*/ 376 h 569"/>
                <a:gd name="T22" fmla="*/ 267 w 569"/>
                <a:gd name="T23" fmla="*/ 301 h 569"/>
                <a:gd name="T24" fmla="*/ 234 w 569"/>
                <a:gd name="T25" fmla="*/ 326 h 569"/>
                <a:gd name="T26" fmla="*/ 309 w 569"/>
                <a:gd name="T27" fmla="*/ 401 h 569"/>
                <a:gd name="T28" fmla="*/ 284 w 569"/>
                <a:gd name="T29" fmla="*/ 434 h 569"/>
                <a:gd name="T30" fmla="*/ 234 w 569"/>
                <a:gd name="T31" fmla="*/ 376 h 569"/>
                <a:gd name="T32" fmla="*/ 200 w 569"/>
                <a:gd name="T33" fmla="*/ 409 h 569"/>
                <a:gd name="T34" fmla="*/ 250 w 569"/>
                <a:gd name="T35" fmla="*/ 459 h 569"/>
                <a:gd name="T36" fmla="*/ 217 w 569"/>
                <a:gd name="T37" fmla="*/ 493 h 569"/>
                <a:gd name="T38" fmla="*/ 75 w 569"/>
                <a:gd name="T39" fmla="*/ 351 h 569"/>
                <a:gd name="T40" fmla="*/ 393 w 569"/>
                <a:gd name="T41" fmla="*/ 41 h 569"/>
                <a:gd name="T42" fmla="*/ 351 w 569"/>
                <a:gd name="T43" fmla="*/ 0 h 569"/>
                <a:gd name="T44" fmla="*/ 0 w 569"/>
                <a:gd name="T45" fmla="*/ 351 h 569"/>
                <a:gd name="T46" fmla="*/ 217 w 569"/>
                <a:gd name="T47" fmla="*/ 568 h 569"/>
                <a:gd name="T48" fmla="*/ 568 w 569"/>
                <a:gd name="T49" fmla="*/ 225 h 569"/>
                <a:gd name="T50" fmla="*/ 484 w 569"/>
                <a:gd name="T51" fmla="*/ 133 h 569"/>
                <a:gd name="T52" fmla="*/ 451 w 569"/>
                <a:gd name="T53" fmla="*/ 158 h 569"/>
                <a:gd name="T54" fmla="*/ 451 w 569"/>
                <a:gd name="T55" fmla="*/ 158 h 569"/>
                <a:gd name="T56" fmla="*/ 451 w 569"/>
                <a:gd name="T57" fmla="*/ 158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69" h="569">
                  <a:moveTo>
                    <a:pt x="451" y="158"/>
                  </a:moveTo>
                  <a:lnTo>
                    <a:pt x="501" y="209"/>
                  </a:lnTo>
                  <a:lnTo>
                    <a:pt x="468" y="251"/>
                  </a:lnTo>
                  <a:lnTo>
                    <a:pt x="393" y="175"/>
                  </a:lnTo>
                  <a:lnTo>
                    <a:pt x="368" y="200"/>
                  </a:lnTo>
                  <a:lnTo>
                    <a:pt x="443" y="275"/>
                  </a:lnTo>
                  <a:lnTo>
                    <a:pt x="409" y="309"/>
                  </a:lnTo>
                  <a:lnTo>
                    <a:pt x="359" y="251"/>
                  </a:lnTo>
                  <a:lnTo>
                    <a:pt x="334" y="284"/>
                  </a:lnTo>
                  <a:lnTo>
                    <a:pt x="384" y="334"/>
                  </a:lnTo>
                  <a:lnTo>
                    <a:pt x="342" y="376"/>
                  </a:lnTo>
                  <a:lnTo>
                    <a:pt x="267" y="301"/>
                  </a:lnTo>
                  <a:lnTo>
                    <a:pt x="234" y="326"/>
                  </a:lnTo>
                  <a:lnTo>
                    <a:pt x="309" y="401"/>
                  </a:lnTo>
                  <a:lnTo>
                    <a:pt x="284" y="434"/>
                  </a:lnTo>
                  <a:lnTo>
                    <a:pt x="234" y="376"/>
                  </a:lnTo>
                  <a:lnTo>
                    <a:pt x="200" y="409"/>
                  </a:lnTo>
                  <a:lnTo>
                    <a:pt x="250" y="459"/>
                  </a:lnTo>
                  <a:lnTo>
                    <a:pt x="217" y="493"/>
                  </a:lnTo>
                  <a:lnTo>
                    <a:pt x="75" y="351"/>
                  </a:lnTo>
                  <a:lnTo>
                    <a:pt x="393" y="41"/>
                  </a:lnTo>
                  <a:lnTo>
                    <a:pt x="351" y="0"/>
                  </a:lnTo>
                  <a:lnTo>
                    <a:pt x="0" y="351"/>
                  </a:lnTo>
                  <a:lnTo>
                    <a:pt x="217" y="568"/>
                  </a:lnTo>
                  <a:lnTo>
                    <a:pt x="568" y="225"/>
                  </a:lnTo>
                  <a:lnTo>
                    <a:pt x="484" y="133"/>
                  </a:lnTo>
                  <a:lnTo>
                    <a:pt x="451" y="158"/>
                  </a:lnTo>
                  <a:close/>
                  <a:moveTo>
                    <a:pt x="451" y="158"/>
                  </a:moveTo>
                  <a:lnTo>
                    <a:pt x="451" y="158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1" name="Freeform 422"/>
            <p:cNvSpPr>
              <a:spLocks noChangeArrowheads="1"/>
            </p:cNvSpPr>
            <p:nvPr/>
          </p:nvSpPr>
          <p:spPr bwMode="auto">
            <a:xfrm>
              <a:off x="5427663" y="4229099"/>
              <a:ext cx="204787" cy="204788"/>
            </a:xfrm>
            <a:custGeom>
              <a:avLst/>
              <a:gdLst>
                <a:gd name="T0" fmla="*/ 451 w 569"/>
                <a:gd name="T1" fmla="*/ 158 h 569"/>
                <a:gd name="T2" fmla="*/ 501 w 569"/>
                <a:gd name="T3" fmla="*/ 209 h 569"/>
                <a:gd name="T4" fmla="*/ 468 w 569"/>
                <a:gd name="T5" fmla="*/ 251 h 569"/>
                <a:gd name="T6" fmla="*/ 393 w 569"/>
                <a:gd name="T7" fmla="*/ 175 h 569"/>
                <a:gd name="T8" fmla="*/ 368 w 569"/>
                <a:gd name="T9" fmla="*/ 200 h 569"/>
                <a:gd name="T10" fmla="*/ 443 w 569"/>
                <a:gd name="T11" fmla="*/ 275 h 569"/>
                <a:gd name="T12" fmla="*/ 409 w 569"/>
                <a:gd name="T13" fmla="*/ 309 h 569"/>
                <a:gd name="T14" fmla="*/ 359 w 569"/>
                <a:gd name="T15" fmla="*/ 251 h 569"/>
                <a:gd name="T16" fmla="*/ 334 w 569"/>
                <a:gd name="T17" fmla="*/ 284 h 569"/>
                <a:gd name="T18" fmla="*/ 384 w 569"/>
                <a:gd name="T19" fmla="*/ 334 h 569"/>
                <a:gd name="T20" fmla="*/ 342 w 569"/>
                <a:gd name="T21" fmla="*/ 376 h 569"/>
                <a:gd name="T22" fmla="*/ 267 w 569"/>
                <a:gd name="T23" fmla="*/ 301 h 569"/>
                <a:gd name="T24" fmla="*/ 234 w 569"/>
                <a:gd name="T25" fmla="*/ 326 h 569"/>
                <a:gd name="T26" fmla="*/ 309 w 569"/>
                <a:gd name="T27" fmla="*/ 401 h 569"/>
                <a:gd name="T28" fmla="*/ 284 w 569"/>
                <a:gd name="T29" fmla="*/ 434 h 569"/>
                <a:gd name="T30" fmla="*/ 234 w 569"/>
                <a:gd name="T31" fmla="*/ 376 h 569"/>
                <a:gd name="T32" fmla="*/ 200 w 569"/>
                <a:gd name="T33" fmla="*/ 409 h 569"/>
                <a:gd name="T34" fmla="*/ 250 w 569"/>
                <a:gd name="T35" fmla="*/ 459 h 569"/>
                <a:gd name="T36" fmla="*/ 217 w 569"/>
                <a:gd name="T37" fmla="*/ 493 h 569"/>
                <a:gd name="T38" fmla="*/ 75 w 569"/>
                <a:gd name="T39" fmla="*/ 351 h 569"/>
                <a:gd name="T40" fmla="*/ 393 w 569"/>
                <a:gd name="T41" fmla="*/ 41 h 569"/>
                <a:gd name="T42" fmla="*/ 351 w 569"/>
                <a:gd name="T43" fmla="*/ 0 h 569"/>
                <a:gd name="T44" fmla="*/ 0 w 569"/>
                <a:gd name="T45" fmla="*/ 351 h 569"/>
                <a:gd name="T46" fmla="*/ 217 w 569"/>
                <a:gd name="T47" fmla="*/ 568 h 569"/>
                <a:gd name="T48" fmla="*/ 568 w 569"/>
                <a:gd name="T49" fmla="*/ 225 h 569"/>
                <a:gd name="T50" fmla="*/ 484 w 569"/>
                <a:gd name="T51" fmla="*/ 133 h 569"/>
                <a:gd name="T52" fmla="*/ 451 w 569"/>
                <a:gd name="T53" fmla="*/ 158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9" h="569">
                  <a:moveTo>
                    <a:pt x="451" y="158"/>
                  </a:moveTo>
                  <a:lnTo>
                    <a:pt x="501" y="209"/>
                  </a:lnTo>
                  <a:lnTo>
                    <a:pt x="468" y="251"/>
                  </a:lnTo>
                  <a:lnTo>
                    <a:pt x="393" y="175"/>
                  </a:lnTo>
                  <a:lnTo>
                    <a:pt x="368" y="200"/>
                  </a:lnTo>
                  <a:lnTo>
                    <a:pt x="443" y="275"/>
                  </a:lnTo>
                  <a:lnTo>
                    <a:pt x="409" y="309"/>
                  </a:lnTo>
                  <a:lnTo>
                    <a:pt x="359" y="251"/>
                  </a:lnTo>
                  <a:lnTo>
                    <a:pt x="334" y="284"/>
                  </a:lnTo>
                  <a:lnTo>
                    <a:pt x="384" y="334"/>
                  </a:lnTo>
                  <a:lnTo>
                    <a:pt x="342" y="376"/>
                  </a:lnTo>
                  <a:lnTo>
                    <a:pt x="267" y="301"/>
                  </a:lnTo>
                  <a:lnTo>
                    <a:pt x="234" y="326"/>
                  </a:lnTo>
                  <a:lnTo>
                    <a:pt x="309" y="401"/>
                  </a:lnTo>
                  <a:lnTo>
                    <a:pt x="284" y="434"/>
                  </a:lnTo>
                  <a:lnTo>
                    <a:pt x="234" y="376"/>
                  </a:lnTo>
                  <a:lnTo>
                    <a:pt x="200" y="409"/>
                  </a:lnTo>
                  <a:lnTo>
                    <a:pt x="250" y="459"/>
                  </a:lnTo>
                  <a:lnTo>
                    <a:pt x="217" y="493"/>
                  </a:lnTo>
                  <a:lnTo>
                    <a:pt x="75" y="351"/>
                  </a:lnTo>
                  <a:lnTo>
                    <a:pt x="393" y="41"/>
                  </a:lnTo>
                  <a:lnTo>
                    <a:pt x="351" y="0"/>
                  </a:lnTo>
                  <a:lnTo>
                    <a:pt x="0" y="351"/>
                  </a:lnTo>
                  <a:lnTo>
                    <a:pt x="217" y="568"/>
                  </a:lnTo>
                  <a:lnTo>
                    <a:pt x="568" y="225"/>
                  </a:lnTo>
                  <a:lnTo>
                    <a:pt x="484" y="133"/>
                  </a:lnTo>
                  <a:lnTo>
                    <a:pt x="451" y="158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2" name="Freeform 423"/>
            <p:cNvSpPr>
              <a:spLocks noChangeArrowheads="1"/>
            </p:cNvSpPr>
            <p:nvPr/>
          </p:nvSpPr>
          <p:spPr bwMode="auto">
            <a:xfrm>
              <a:off x="5591175" y="4286249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3" name="Freeform 424"/>
            <p:cNvSpPr>
              <a:spLocks noChangeArrowheads="1"/>
            </p:cNvSpPr>
            <p:nvPr/>
          </p:nvSpPr>
          <p:spPr bwMode="auto">
            <a:xfrm>
              <a:off x="5473700" y="4070349"/>
              <a:ext cx="312738" cy="319088"/>
            </a:xfrm>
            <a:custGeom>
              <a:avLst/>
              <a:gdLst>
                <a:gd name="T0" fmla="*/ 318 w 870"/>
                <a:gd name="T1" fmla="*/ 142 h 887"/>
                <a:gd name="T2" fmla="*/ 167 w 870"/>
                <a:gd name="T3" fmla="*/ 0 h 887"/>
                <a:gd name="T4" fmla="*/ 0 w 870"/>
                <a:gd name="T5" fmla="*/ 167 h 887"/>
                <a:gd name="T6" fmla="*/ 142 w 870"/>
                <a:gd name="T7" fmla="*/ 317 h 887"/>
                <a:gd name="T8" fmla="*/ 594 w 870"/>
                <a:gd name="T9" fmla="*/ 760 h 887"/>
                <a:gd name="T10" fmla="*/ 869 w 870"/>
                <a:gd name="T11" fmla="*/ 886 h 887"/>
                <a:gd name="T12" fmla="*/ 769 w 870"/>
                <a:gd name="T13" fmla="*/ 601 h 887"/>
                <a:gd name="T14" fmla="*/ 318 w 870"/>
                <a:gd name="T15" fmla="*/ 142 h 887"/>
                <a:gd name="T16" fmla="*/ 117 w 870"/>
                <a:gd name="T17" fmla="*/ 225 h 887"/>
                <a:gd name="T18" fmla="*/ 58 w 870"/>
                <a:gd name="T19" fmla="*/ 167 h 887"/>
                <a:gd name="T20" fmla="*/ 167 w 870"/>
                <a:gd name="T21" fmla="*/ 58 h 887"/>
                <a:gd name="T22" fmla="*/ 226 w 870"/>
                <a:gd name="T23" fmla="*/ 116 h 887"/>
                <a:gd name="T24" fmla="*/ 117 w 870"/>
                <a:gd name="T25" fmla="*/ 225 h 887"/>
                <a:gd name="T26" fmla="*/ 769 w 870"/>
                <a:gd name="T27" fmla="*/ 819 h 887"/>
                <a:gd name="T28" fmla="*/ 610 w 870"/>
                <a:gd name="T29" fmla="*/ 744 h 887"/>
                <a:gd name="T30" fmla="*/ 594 w 870"/>
                <a:gd name="T31" fmla="*/ 727 h 887"/>
                <a:gd name="T32" fmla="*/ 677 w 870"/>
                <a:gd name="T33" fmla="*/ 735 h 887"/>
                <a:gd name="T34" fmla="*/ 669 w 870"/>
                <a:gd name="T35" fmla="*/ 668 h 887"/>
                <a:gd name="T36" fmla="*/ 736 w 870"/>
                <a:gd name="T37" fmla="*/ 677 h 887"/>
                <a:gd name="T38" fmla="*/ 736 w 870"/>
                <a:gd name="T39" fmla="*/ 593 h 887"/>
                <a:gd name="T40" fmla="*/ 752 w 870"/>
                <a:gd name="T41" fmla="*/ 610 h 887"/>
                <a:gd name="T42" fmla="*/ 811 w 870"/>
                <a:gd name="T43" fmla="*/ 769 h 887"/>
                <a:gd name="T44" fmla="*/ 769 w 870"/>
                <a:gd name="T45" fmla="*/ 819 h 887"/>
                <a:gd name="T46" fmla="*/ 769 w 870"/>
                <a:gd name="T47" fmla="*/ 819 h 887"/>
                <a:gd name="T48" fmla="*/ 769 w 870"/>
                <a:gd name="T49" fmla="*/ 819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870" h="887">
                  <a:moveTo>
                    <a:pt x="318" y="142"/>
                  </a:moveTo>
                  <a:lnTo>
                    <a:pt x="167" y="0"/>
                  </a:lnTo>
                  <a:lnTo>
                    <a:pt x="0" y="167"/>
                  </a:lnTo>
                  <a:lnTo>
                    <a:pt x="142" y="317"/>
                  </a:lnTo>
                  <a:lnTo>
                    <a:pt x="594" y="760"/>
                  </a:lnTo>
                  <a:lnTo>
                    <a:pt x="869" y="886"/>
                  </a:lnTo>
                  <a:lnTo>
                    <a:pt x="769" y="601"/>
                  </a:lnTo>
                  <a:lnTo>
                    <a:pt x="318" y="142"/>
                  </a:lnTo>
                  <a:close/>
                  <a:moveTo>
                    <a:pt x="117" y="225"/>
                  </a:moveTo>
                  <a:lnTo>
                    <a:pt x="58" y="167"/>
                  </a:lnTo>
                  <a:lnTo>
                    <a:pt x="167" y="58"/>
                  </a:lnTo>
                  <a:lnTo>
                    <a:pt x="226" y="116"/>
                  </a:lnTo>
                  <a:lnTo>
                    <a:pt x="117" y="225"/>
                  </a:lnTo>
                  <a:close/>
                  <a:moveTo>
                    <a:pt x="769" y="819"/>
                  </a:moveTo>
                  <a:lnTo>
                    <a:pt x="610" y="744"/>
                  </a:lnTo>
                  <a:lnTo>
                    <a:pt x="594" y="727"/>
                  </a:lnTo>
                  <a:lnTo>
                    <a:pt x="677" y="735"/>
                  </a:lnTo>
                  <a:lnTo>
                    <a:pt x="669" y="668"/>
                  </a:lnTo>
                  <a:lnTo>
                    <a:pt x="736" y="677"/>
                  </a:lnTo>
                  <a:lnTo>
                    <a:pt x="736" y="593"/>
                  </a:lnTo>
                  <a:lnTo>
                    <a:pt x="752" y="610"/>
                  </a:lnTo>
                  <a:lnTo>
                    <a:pt x="811" y="769"/>
                  </a:lnTo>
                  <a:lnTo>
                    <a:pt x="769" y="819"/>
                  </a:lnTo>
                  <a:close/>
                  <a:moveTo>
                    <a:pt x="769" y="819"/>
                  </a:moveTo>
                  <a:lnTo>
                    <a:pt x="769" y="819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4" name="Freeform 425"/>
            <p:cNvSpPr>
              <a:spLocks noChangeArrowheads="1"/>
            </p:cNvSpPr>
            <p:nvPr/>
          </p:nvSpPr>
          <p:spPr bwMode="auto">
            <a:xfrm>
              <a:off x="5473700" y="4070349"/>
              <a:ext cx="312738" cy="319088"/>
            </a:xfrm>
            <a:custGeom>
              <a:avLst/>
              <a:gdLst>
                <a:gd name="T0" fmla="*/ 318 w 870"/>
                <a:gd name="T1" fmla="*/ 142 h 887"/>
                <a:gd name="T2" fmla="*/ 318 w 870"/>
                <a:gd name="T3" fmla="*/ 142 h 887"/>
                <a:gd name="T4" fmla="*/ 167 w 870"/>
                <a:gd name="T5" fmla="*/ 0 h 887"/>
                <a:gd name="T6" fmla="*/ 0 w 870"/>
                <a:gd name="T7" fmla="*/ 167 h 887"/>
                <a:gd name="T8" fmla="*/ 142 w 870"/>
                <a:gd name="T9" fmla="*/ 317 h 887"/>
                <a:gd name="T10" fmla="*/ 142 w 870"/>
                <a:gd name="T11" fmla="*/ 317 h 887"/>
                <a:gd name="T12" fmla="*/ 594 w 870"/>
                <a:gd name="T13" fmla="*/ 760 h 887"/>
                <a:gd name="T14" fmla="*/ 869 w 870"/>
                <a:gd name="T15" fmla="*/ 886 h 887"/>
                <a:gd name="T16" fmla="*/ 769 w 870"/>
                <a:gd name="T17" fmla="*/ 601 h 887"/>
                <a:gd name="T18" fmla="*/ 318 w 870"/>
                <a:gd name="T19" fmla="*/ 142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70" h="887">
                  <a:moveTo>
                    <a:pt x="318" y="142"/>
                  </a:moveTo>
                  <a:lnTo>
                    <a:pt x="318" y="142"/>
                  </a:lnTo>
                  <a:lnTo>
                    <a:pt x="167" y="0"/>
                  </a:lnTo>
                  <a:lnTo>
                    <a:pt x="0" y="167"/>
                  </a:lnTo>
                  <a:lnTo>
                    <a:pt x="142" y="317"/>
                  </a:lnTo>
                  <a:lnTo>
                    <a:pt x="142" y="317"/>
                  </a:lnTo>
                  <a:lnTo>
                    <a:pt x="594" y="760"/>
                  </a:lnTo>
                  <a:lnTo>
                    <a:pt x="869" y="886"/>
                  </a:lnTo>
                  <a:lnTo>
                    <a:pt x="769" y="601"/>
                  </a:lnTo>
                  <a:lnTo>
                    <a:pt x="318" y="142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5" name="Freeform 426"/>
            <p:cNvSpPr>
              <a:spLocks noChangeArrowheads="1"/>
            </p:cNvSpPr>
            <p:nvPr/>
          </p:nvSpPr>
          <p:spPr bwMode="auto">
            <a:xfrm>
              <a:off x="5494338" y="4090987"/>
              <a:ext cx="60325" cy="60325"/>
            </a:xfrm>
            <a:custGeom>
              <a:avLst/>
              <a:gdLst>
                <a:gd name="T0" fmla="*/ 59 w 169"/>
                <a:gd name="T1" fmla="*/ 167 h 168"/>
                <a:gd name="T2" fmla="*/ 0 w 169"/>
                <a:gd name="T3" fmla="*/ 109 h 168"/>
                <a:gd name="T4" fmla="*/ 109 w 169"/>
                <a:gd name="T5" fmla="*/ 0 h 168"/>
                <a:gd name="T6" fmla="*/ 168 w 169"/>
                <a:gd name="T7" fmla="*/ 58 h 168"/>
                <a:gd name="T8" fmla="*/ 59 w 169"/>
                <a:gd name="T9" fmla="*/ 16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168">
                  <a:moveTo>
                    <a:pt x="59" y="167"/>
                  </a:moveTo>
                  <a:lnTo>
                    <a:pt x="0" y="109"/>
                  </a:lnTo>
                  <a:lnTo>
                    <a:pt x="109" y="0"/>
                  </a:lnTo>
                  <a:lnTo>
                    <a:pt x="168" y="58"/>
                  </a:lnTo>
                  <a:lnTo>
                    <a:pt x="59" y="167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6" name="Freeform 427"/>
            <p:cNvSpPr>
              <a:spLocks noChangeArrowheads="1"/>
            </p:cNvSpPr>
            <p:nvPr/>
          </p:nvSpPr>
          <p:spPr bwMode="auto">
            <a:xfrm>
              <a:off x="5688013" y="4283074"/>
              <a:ext cx="77787" cy="80963"/>
            </a:xfrm>
            <a:custGeom>
              <a:avLst/>
              <a:gdLst>
                <a:gd name="T0" fmla="*/ 175 w 218"/>
                <a:gd name="T1" fmla="*/ 226 h 227"/>
                <a:gd name="T2" fmla="*/ 16 w 218"/>
                <a:gd name="T3" fmla="*/ 151 h 227"/>
                <a:gd name="T4" fmla="*/ 0 w 218"/>
                <a:gd name="T5" fmla="*/ 134 h 227"/>
                <a:gd name="T6" fmla="*/ 83 w 218"/>
                <a:gd name="T7" fmla="*/ 142 h 227"/>
                <a:gd name="T8" fmla="*/ 75 w 218"/>
                <a:gd name="T9" fmla="*/ 75 h 227"/>
                <a:gd name="T10" fmla="*/ 142 w 218"/>
                <a:gd name="T11" fmla="*/ 84 h 227"/>
                <a:gd name="T12" fmla="*/ 142 w 218"/>
                <a:gd name="T13" fmla="*/ 0 h 227"/>
                <a:gd name="T14" fmla="*/ 158 w 218"/>
                <a:gd name="T15" fmla="*/ 17 h 227"/>
                <a:gd name="T16" fmla="*/ 217 w 218"/>
                <a:gd name="T17" fmla="*/ 176 h 227"/>
                <a:gd name="T18" fmla="*/ 175 w 218"/>
                <a:gd name="T19" fmla="*/ 226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8" h="227">
                  <a:moveTo>
                    <a:pt x="175" y="226"/>
                  </a:moveTo>
                  <a:lnTo>
                    <a:pt x="16" y="151"/>
                  </a:lnTo>
                  <a:lnTo>
                    <a:pt x="0" y="134"/>
                  </a:lnTo>
                  <a:lnTo>
                    <a:pt x="83" y="142"/>
                  </a:lnTo>
                  <a:lnTo>
                    <a:pt x="75" y="75"/>
                  </a:lnTo>
                  <a:lnTo>
                    <a:pt x="142" y="84"/>
                  </a:lnTo>
                  <a:lnTo>
                    <a:pt x="142" y="0"/>
                  </a:lnTo>
                  <a:lnTo>
                    <a:pt x="158" y="17"/>
                  </a:lnTo>
                  <a:lnTo>
                    <a:pt x="217" y="176"/>
                  </a:lnTo>
                  <a:lnTo>
                    <a:pt x="175" y="226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77" name="Freeform 428"/>
            <p:cNvSpPr>
              <a:spLocks noChangeArrowheads="1"/>
            </p:cNvSpPr>
            <p:nvPr/>
          </p:nvSpPr>
          <p:spPr bwMode="auto">
            <a:xfrm>
              <a:off x="5749925" y="4365624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</p:grpSp>
      <p:grpSp>
        <p:nvGrpSpPr>
          <p:cNvPr id="78" name="Group 4681"/>
          <p:cNvGrpSpPr>
            <a:grpSpLocks/>
          </p:cNvGrpSpPr>
          <p:nvPr/>
        </p:nvGrpSpPr>
        <p:grpSpPr bwMode="auto">
          <a:xfrm>
            <a:off x="18138822" y="8854334"/>
            <a:ext cx="736408" cy="965200"/>
            <a:chOff x="4576763" y="2300287"/>
            <a:chExt cx="276225" cy="361950"/>
          </a:xfrm>
          <a:solidFill>
            <a:schemeClr val="bg1"/>
          </a:solidFill>
        </p:grpSpPr>
        <p:sp>
          <p:nvSpPr>
            <p:cNvPr id="79" name="Freeform 250"/>
            <p:cNvSpPr>
              <a:spLocks noChangeArrowheads="1"/>
            </p:cNvSpPr>
            <p:nvPr/>
          </p:nvSpPr>
          <p:spPr bwMode="auto">
            <a:xfrm>
              <a:off x="4576763" y="2541587"/>
              <a:ext cx="120650" cy="120650"/>
            </a:xfrm>
            <a:custGeom>
              <a:avLst/>
              <a:gdLst>
                <a:gd name="T0" fmla="*/ 92 w 336"/>
                <a:gd name="T1" fmla="*/ 0 h 336"/>
                <a:gd name="T2" fmla="*/ 0 w 336"/>
                <a:gd name="T3" fmla="*/ 243 h 336"/>
                <a:gd name="T4" fmla="*/ 159 w 336"/>
                <a:gd name="T5" fmla="*/ 193 h 336"/>
                <a:gd name="T6" fmla="*/ 251 w 336"/>
                <a:gd name="T7" fmla="*/ 335 h 336"/>
                <a:gd name="T8" fmla="*/ 335 w 336"/>
                <a:gd name="T9" fmla="*/ 84 h 336"/>
                <a:gd name="T10" fmla="*/ 251 w 336"/>
                <a:gd name="T11" fmla="*/ 9 h 336"/>
                <a:gd name="T12" fmla="*/ 92 w 336"/>
                <a:gd name="T13" fmla="*/ 0 h 336"/>
                <a:gd name="T14" fmla="*/ 92 w 336"/>
                <a:gd name="T15" fmla="*/ 0 h 336"/>
                <a:gd name="T16" fmla="*/ 92 w 336"/>
                <a:gd name="T1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336">
                  <a:moveTo>
                    <a:pt x="92" y="0"/>
                  </a:moveTo>
                  <a:lnTo>
                    <a:pt x="0" y="243"/>
                  </a:lnTo>
                  <a:lnTo>
                    <a:pt x="159" y="193"/>
                  </a:lnTo>
                  <a:lnTo>
                    <a:pt x="251" y="335"/>
                  </a:lnTo>
                  <a:lnTo>
                    <a:pt x="335" y="84"/>
                  </a:lnTo>
                  <a:lnTo>
                    <a:pt x="251" y="9"/>
                  </a:lnTo>
                  <a:lnTo>
                    <a:pt x="92" y="0"/>
                  </a:lnTo>
                  <a:close/>
                  <a:moveTo>
                    <a:pt x="92" y="0"/>
                  </a:moveTo>
                  <a:lnTo>
                    <a:pt x="9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0" name="Freeform 251"/>
            <p:cNvSpPr>
              <a:spLocks noChangeArrowheads="1"/>
            </p:cNvSpPr>
            <p:nvPr/>
          </p:nvSpPr>
          <p:spPr bwMode="auto">
            <a:xfrm>
              <a:off x="4576763" y="2541587"/>
              <a:ext cx="120650" cy="120650"/>
            </a:xfrm>
            <a:custGeom>
              <a:avLst/>
              <a:gdLst>
                <a:gd name="T0" fmla="*/ 92 w 336"/>
                <a:gd name="T1" fmla="*/ 0 h 336"/>
                <a:gd name="T2" fmla="*/ 0 w 336"/>
                <a:gd name="T3" fmla="*/ 243 h 336"/>
                <a:gd name="T4" fmla="*/ 159 w 336"/>
                <a:gd name="T5" fmla="*/ 193 h 336"/>
                <a:gd name="T6" fmla="*/ 251 w 336"/>
                <a:gd name="T7" fmla="*/ 335 h 336"/>
                <a:gd name="T8" fmla="*/ 335 w 336"/>
                <a:gd name="T9" fmla="*/ 84 h 336"/>
                <a:gd name="T10" fmla="*/ 251 w 336"/>
                <a:gd name="T11" fmla="*/ 9 h 336"/>
                <a:gd name="T12" fmla="*/ 92 w 336"/>
                <a:gd name="T1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6" h="336">
                  <a:moveTo>
                    <a:pt x="92" y="0"/>
                  </a:moveTo>
                  <a:lnTo>
                    <a:pt x="0" y="243"/>
                  </a:lnTo>
                  <a:lnTo>
                    <a:pt x="159" y="193"/>
                  </a:lnTo>
                  <a:lnTo>
                    <a:pt x="251" y="335"/>
                  </a:lnTo>
                  <a:lnTo>
                    <a:pt x="335" y="84"/>
                  </a:lnTo>
                  <a:lnTo>
                    <a:pt x="251" y="9"/>
                  </a:lnTo>
                  <a:lnTo>
                    <a:pt x="92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1" name="Freeform 252"/>
            <p:cNvSpPr>
              <a:spLocks noChangeArrowheads="1"/>
            </p:cNvSpPr>
            <p:nvPr/>
          </p:nvSpPr>
          <p:spPr bwMode="auto">
            <a:xfrm>
              <a:off x="4610100" y="2541587"/>
              <a:ext cx="1588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2" name="Freeform 253"/>
            <p:cNvSpPr>
              <a:spLocks noChangeArrowheads="1"/>
            </p:cNvSpPr>
            <p:nvPr/>
          </p:nvSpPr>
          <p:spPr bwMode="auto">
            <a:xfrm>
              <a:off x="4732338" y="2541587"/>
              <a:ext cx="120650" cy="120650"/>
            </a:xfrm>
            <a:custGeom>
              <a:avLst/>
              <a:gdLst>
                <a:gd name="T0" fmla="*/ 251 w 336"/>
                <a:gd name="T1" fmla="*/ 0 h 336"/>
                <a:gd name="T2" fmla="*/ 84 w 336"/>
                <a:gd name="T3" fmla="*/ 9 h 336"/>
                <a:gd name="T4" fmla="*/ 0 w 336"/>
                <a:gd name="T5" fmla="*/ 84 h 336"/>
                <a:gd name="T6" fmla="*/ 92 w 336"/>
                <a:gd name="T7" fmla="*/ 335 h 336"/>
                <a:gd name="T8" fmla="*/ 176 w 336"/>
                <a:gd name="T9" fmla="*/ 193 h 336"/>
                <a:gd name="T10" fmla="*/ 335 w 336"/>
                <a:gd name="T11" fmla="*/ 243 h 336"/>
                <a:gd name="T12" fmla="*/ 251 w 336"/>
                <a:gd name="T13" fmla="*/ 0 h 336"/>
                <a:gd name="T14" fmla="*/ 251 w 336"/>
                <a:gd name="T15" fmla="*/ 0 h 336"/>
                <a:gd name="T16" fmla="*/ 251 w 336"/>
                <a:gd name="T17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6" h="336">
                  <a:moveTo>
                    <a:pt x="251" y="0"/>
                  </a:moveTo>
                  <a:lnTo>
                    <a:pt x="84" y="9"/>
                  </a:lnTo>
                  <a:lnTo>
                    <a:pt x="0" y="84"/>
                  </a:lnTo>
                  <a:lnTo>
                    <a:pt x="92" y="335"/>
                  </a:lnTo>
                  <a:lnTo>
                    <a:pt x="176" y="193"/>
                  </a:lnTo>
                  <a:lnTo>
                    <a:pt x="335" y="243"/>
                  </a:lnTo>
                  <a:lnTo>
                    <a:pt x="251" y="0"/>
                  </a:lnTo>
                  <a:close/>
                  <a:moveTo>
                    <a:pt x="251" y="0"/>
                  </a:moveTo>
                  <a:lnTo>
                    <a:pt x="251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3" name="Freeform 254"/>
            <p:cNvSpPr>
              <a:spLocks noChangeArrowheads="1"/>
            </p:cNvSpPr>
            <p:nvPr/>
          </p:nvSpPr>
          <p:spPr bwMode="auto">
            <a:xfrm>
              <a:off x="4732338" y="2541587"/>
              <a:ext cx="120650" cy="120650"/>
            </a:xfrm>
            <a:custGeom>
              <a:avLst/>
              <a:gdLst>
                <a:gd name="T0" fmla="*/ 251 w 336"/>
                <a:gd name="T1" fmla="*/ 0 h 336"/>
                <a:gd name="T2" fmla="*/ 84 w 336"/>
                <a:gd name="T3" fmla="*/ 9 h 336"/>
                <a:gd name="T4" fmla="*/ 0 w 336"/>
                <a:gd name="T5" fmla="*/ 84 h 336"/>
                <a:gd name="T6" fmla="*/ 92 w 336"/>
                <a:gd name="T7" fmla="*/ 335 h 336"/>
                <a:gd name="T8" fmla="*/ 176 w 336"/>
                <a:gd name="T9" fmla="*/ 193 h 336"/>
                <a:gd name="T10" fmla="*/ 335 w 336"/>
                <a:gd name="T11" fmla="*/ 243 h 336"/>
                <a:gd name="T12" fmla="*/ 251 w 336"/>
                <a:gd name="T13" fmla="*/ 0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6" h="336">
                  <a:moveTo>
                    <a:pt x="251" y="0"/>
                  </a:moveTo>
                  <a:lnTo>
                    <a:pt x="84" y="9"/>
                  </a:lnTo>
                  <a:lnTo>
                    <a:pt x="0" y="84"/>
                  </a:lnTo>
                  <a:lnTo>
                    <a:pt x="92" y="335"/>
                  </a:lnTo>
                  <a:lnTo>
                    <a:pt x="176" y="193"/>
                  </a:lnTo>
                  <a:lnTo>
                    <a:pt x="335" y="243"/>
                  </a:lnTo>
                  <a:lnTo>
                    <a:pt x="251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4" name="Freeform 255"/>
            <p:cNvSpPr>
              <a:spLocks noChangeArrowheads="1"/>
            </p:cNvSpPr>
            <p:nvPr/>
          </p:nvSpPr>
          <p:spPr bwMode="auto">
            <a:xfrm>
              <a:off x="4822825" y="2541587"/>
              <a:ext cx="1588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5" name="Freeform 256"/>
            <p:cNvSpPr>
              <a:spLocks noChangeArrowheads="1"/>
            </p:cNvSpPr>
            <p:nvPr/>
          </p:nvSpPr>
          <p:spPr bwMode="auto">
            <a:xfrm>
              <a:off x="4586288" y="2300287"/>
              <a:ext cx="261937" cy="258762"/>
            </a:xfrm>
            <a:custGeom>
              <a:avLst/>
              <a:gdLst>
                <a:gd name="T0" fmla="*/ 618 w 728"/>
                <a:gd name="T1" fmla="*/ 619 h 720"/>
                <a:gd name="T2" fmla="*/ 627 w 728"/>
                <a:gd name="T3" fmla="*/ 469 h 720"/>
                <a:gd name="T4" fmla="*/ 727 w 728"/>
                <a:gd name="T5" fmla="*/ 360 h 720"/>
                <a:gd name="T6" fmla="*/ 627 w 728"/>
                <a:gd name="T7" fmla="*/ 251 h 720"/>
                <a:gd name="T8" fmla="*/ 618 w 728"/>
                <a:gd name="T9" fmla="*/ 101 h 720"/>
                <a:gd name="T10" fmla="*/ 468 w 728"/>
                <a:gd name="T11" fmla="*/ 92 h 720"/>
                <a:gd name="T12" fmla="*/ 359 w 728"/>
                <a:gd name="T13" fmla="*/ 0 h 720"/>
                <a:gd name="T14" fmla="*/ 250 w 728"/>
                <a:gd name="T15" fmla="*/ 92 h 720"/>
                <a:gd name="T16" fmla="*/ 100 w 728"/>
                <a:gd name="T17" fmla="*/ 101 h 720"/>
                <a:gd name="T18" fmla="*/ 92 w 728"/>
                <a:gd name="T19" fmla="*/ 251 h 720"/>
                <a:gd name="T20" fmla="*/ 0 w 728"/>
                <a:gd name="T21" fmla="*/ 360 h 720"/>
                <a:gd name="T22" fmla="*/ 92 w 728"/>
                <a:gd name="T23" fmla="*/ 469 h 720"/>
                <a:gd name="T24" fmla="*/ 100 w 728"/>
                <a:gd name="T25" fmla="*/ 619 h 720"/>
                <a:gd name="T26" fmla="*/ 250 w 728"/>
                <a:gd name="T27" fmla="*/ 628 h 720"/>
                <a:gd name="T28" fmla="*/ 359 w 728"/>
                <a:gd name="T29" fmla="*/ 719 h 720"/>
                <a:gd name="T30" fmla="*/ 468 w 728"/>
                <a:gd name="T31" fmla="*/ 628 h 720"/>
                <a:gd name="T32" fmla="*/ 618 w 728"/>
                <a:gd name="T33" fmla="*/ 619 h 720"/>
                <a:gd name="T34" fmla="*/ 359 w 728"/>
                <a:gd name="T35" fmla="*/ 561 h 720"/>
                <a:gd name="T36" fmla="*/ 159 w 728"/>
                <a:gd name="T37" fmla="*/ 360 h 720"/>
                <a:gd name="T38" fmla="*/ 359 w 728"/>
                <a:gd name="T39" fmla="*/ 159 h 720"/>
                <a:gd name="T40" fmla="*/ 560 w 728"/>
                <a:gd name="T41" fmla="*/ 360 h 720"/>
                <a:gd name="T42" fmla="*/ 359 w 728"/>
                <a:gd name="T43" fmla="*/ 561 h 720"/>
                <a:gd name="T44" fmla="*/ 359 w 728"/>
                <a:gd name="T45" fmla="*/ 561 h 720"/>
                <a:gd name="T46" fmla="*/ 359 w 728"/>
                <a:gd name="T47" fmla="*/ 561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28" h="720">
                  <a:moveTo>
                    <a:pt x="618" y="619"/>
                  </a:moveTo>
                  <a:cubicBezTo>
                    <a:pt x="627" y="469"/>
                    <a:pt x="627" y="469"/>
                    <a:pt x="627" y="469"/>
                  </a:cubicBezTo>
                  <a:cubicBezTo>
                    <a:pt x="727" y="360"/>
                    <a:pt x="727" y="360"/>
                    <a:pt x="727" y="360"/>
                  </a:cubicBezTo>
                  <a:cubicBezTo>
                    <a:pt x="627" y="251"/>
                    <a:pt x="627" y="251"/>
                    <a:pt x="627" y="251"/>
                  </a:cubicBezTo>
                  <a:cubicBezTo>
                    <a:pt x="618" y="101"/>
                    <a:pt x="618" y="101"/>
                    <a:pt x="618" y="101"/>
                  </a:cubicBezTo>
                  <a:cubicBezTo>
                    <a:pt x="468" y="92"/>
                    <a:pt x="468" y="92"/>
                    <a:pt x="468" y="92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250" y="92"/>
                    <a:pt x="250" y="92"/>
                    <a:pt x="250" y="92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92" y="251"/>
                    <a:pt x="92" y="251"/>
                    <a:pt x="92" y="251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92" y="469"/>
                    <a:pt x="92" y="469"/>
                    <a:pt x="92" y="469"/>
                  </a:cubicBezTo>
                  <a:cubicBezTo>
                    <a:pt x="100" y="619"/>
                    <a:pt x="100" y="619"/>
                    <a:pt x="100" y="619"/>
                  </a:cubicBezTo>
                  <a:cubicBezTo>
                    <a:pt x="250" y="628"/>
                    <a:pt x="250" y="628"/>
                    <a:pt x="250" y="628"/>
                  </a:cubicBezTo>
                  <a:cubicBezTo>
                    <a:pt x="359" y="719"/>
                    <a:pt x="359" y="719"/>
                    <a:pt x="359" y="719"/>
                  </a:cubicBezTo>
                  <a:cubicBezTo>
                    <a:pt x="468" y="628"/>
                    <a:pt x="468" y="628"/>
                    <a:pt x="468" y="628"/>
                  </a:cubicBezTo>
                  <a:lnTo>
                    <a:pt x="618" y="619"/>
                  </a:lnTo>
                  <a:close/>
                  <a:moveTo>
                    <a:pt x="359" y="561"/>
                  </a:moveTo>
                  <a:cubicBezTo>
                    <a:pt x="250" y="561"/>
                    <a:pt x="159" y="469"/>
                    <a:pt x="159" y="360"/>
                  </a:cubicBezTo>
                  <a:cubicBezTo>
                    <a:pt x="159" y="243"/>
                    <a:pt x="250" y="159"/>
                    <a:pt x="359" y="159"/>
                  </a:cubicBezTo>
                  <a:cubicBezTo>
                    <a:pt x="468" y="159"/>
                    <a:pt x="560" y="243"/>
                    <a:pt x="560" y="360"/>
                  </a:cubicBezTo>
                  <a:cubicBezTo>
                    <a:pt x="560" y="469"/>
                    <a:pt x="468" y="561"/>
                    <a:pt x="359" y="561"/>
                  </a:cubicBezTo>
                  <a:close/>
                  <a:moveTo>
                    <a:pt x="359" y="561"/>
                  </a:moveTo>
                  <a:lnTo>
                    <a:pt x="359" y="561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6" name="Freeform 257"/>
            <p:cNvSpPr>
              <a:spLocks noChangeArrowheads="1"/>
            </p:cNvSpPr>
            <p:nvPr/>
          </p:nvSpPr>
          <p:spPr bwMode="auto">
            <a:xfrm>
              <a:off x="4691063" y="2387599"/>
              <a:ext cx="36512" cy="80963"/>
            </a:xfrm>
            <a:custGeom>
              <a:avLst/>
              <a:gdLst>
                <a:gd name="T0" fmla="*/ 0 w 102"/>
                <a:gd name="T1" fmla="*/ 33 h 227"/>
                <a:gd name="T2" fmla="*/ 9 w 102"/>
                <a:gd name="T3" fmla="*/ 67 h 227"/>
                <a:gd name="T4" fmla="*/ 50 w 102"/>
                <a:gd name="T5" fmla="*/ 50 h 227"/>
                <a:gd name="T6" fmla="*/ 50 w 102"/>
                <a:gd name="T7" fmla="*/ 226 h 227"/>
                <a:gd name="T8" fmla="*/ 101 w 102"/>
                <a:gd name="T9" fmla="*/ 226 h 227"/>
                <a:gd name="T10" fmla="*/ 101 w 102"/>
                <a:gd name="T11" fmla="*/ 0 h 227"/>
                <a:gd name="T12" fmla="*/ 59 w 102"/>
                <a:gd name="T13" fmla="*/ 0 h 227"/>
                <a:gd name="T14" fmla="*/ 0 w 102"/>
                <a:gd name="T15" fmla="*/ 33 h 227"/>
                <a:gd name="T16" fmla="*/ 0 w 102"/>
                <a:gd name="T17" fmla="*/ 33 h 227"/>
                <a:gd name="T18" fmla="*/ 0 w 102"/>
                <a:gd name="T19" fmla="*/ 3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227">
                  <a:moveTo>
                    <a:pt x="0" y="33"/>
                  </a:moveTo>
                  <a:lnTo>
                    <a:pt x="9" y="67"/>
                  </a:lnTo>
                  <a:lnTo>
                    <a:pt x="50" y="50"/>
                  </a:lnTo>
                  <a:lnTo>
                    <a:pt x="50" y="226"/>
                  </a:lnTo>
                  <a:lnTo>
                    <a:pt x="101" y="226"/>
                  </a:lnTo>
                  <a:lnTo>
                    <a:pt x="101" y="0"/>
                  </a:lnTo>
                  <a:lnTo>
                    <a:pt x="59" y="0"/>
                  </a:lnTo>
                  <a:lnTo>
                    <a:pt x="0" y="33"/>
                  </a:lnTo>
                  <a:close/>
                  <a:moveTo>
                    <a:pt x="0" y="33"/>
                  </a:move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7" name="Freeform 258"/>
            <p:cNvSpPr>
              <a:spLocks noChangeArrowheads="1"/>
            </p:cNvSpPr>
            <p:nvPr/>
          </p:nvSpPr>
          <p:spPr bwMode="auto">
            <a:xfrm>
              <a:off x="4691063" y="2387599"/>
              <a:ext cx="36512" cy="80963"/>
            </a:xfrm>
            <a:custGeom>
              <a:avLst/>
              <a:gdLst>
                <a:gd name="T0" fmla="*/ 0 w 102"/>
                <a:gd name="T1" fmla="*/ 33 h 227"/>
                <a:gd name="T2" fmla="*/ 9 w 102"/>
                <a:gd name="T3" fmla="*/ 67 h 227"/>
                <a:gd name="T4" fmla="*/ 50 w 102"/>
                <a:gd name="T5" fmla="*/ 50 h 227"/>
                <a:gd name="T6" fmla="*/ 50 w 102"/>
                <a:gd name="T7" fmla="*/ 50 h 227"/>
                <a:gd name="T8" fmla="*/ 50 w 102"/>
                <a:gd name="T9" fmla="*/ 226 h 227"/>
                <a:gd name="T10" fmla="*/ 101 w 102"/>
                <a:gd name="T11" fmla="*/ 226 h 227"/>
                <a:gd name="T12" fmla="*/ 101 w 102"/>
                <a:gd name="T13" fmla="*/ 0 h 227"/>
                <a:gd name="T14" fmla="*/ 59 w 102"/>
                <a:gd name="T15" fmla="*/ 0 h 227"/>
                <a:gd name="T16" fmla="*/ 0 w 102"/>
                <a:gd name="T17" fmla="*/ 33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227">
                  <a:moveTo>
                    <a:pt x="0" y="33"/>
                  </a:moveTo>
                  <a:lnTo>
                    <a:pt x="9" y="67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0" y="226"/>
                  </a:lnTo>
                  <a:lnTo>
                    <a:pt x="101" y="226"/>
                  </a:lnTo>
                  <a:lnTo>
                    <a:pt x="101" y="0"/>
                  </a:lnTo>
                  <a:lnTo>
                    <a:pt x="59" y="0"/>
                  </a:lnTo>
                  <a:lnTo>
                    <a:pt x="0" y="33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8" name="Freeform 259"/>
            <p:cNvSpPr>
              <a:spLocks noChangeArrowheads="1"/>
            </p:cNvSpPr>
            <p:nvPr/>
          </p:nvSpPr>
          <p:spPr bwMode="auto">
            <a:xfrm>
              <a:off x="4691063" y="2400299"/>
              <a:ext cx="1587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6008975" y="483017"/>
            <a:ext cx="12359700" cy="2136237"/>
            <a:chOff x="5988388" y="483017"/>
            <a:chExt cx="12359700" cy="2136237"/>
          </a:xfrm>
        </p:grpSpPr>
        <p:sp>
          <p:nvSpPr>
            <p:cNvPr id="90" name="TextBox 89"/>
            <p:cNvSpPr txBox="1"/>
            <p:nvPr/>
          </p:nvSpPr>
          <p:spPr>
            <a:xfrm>
              <a:off x="5988388" y="483017"/>
              <a:ext cx="12359700" cy="1446532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id-ID" sz="8800" b="1">
                  <a:solidFill>
                    <a:schemeClr val="tx2"/>
                  </a:solidFill>
                  <a:latin typeface="Lato Regular"/>
                  <a:cs typeface="Lato Regular"/>
                </a:rPr>
                <a:t>Backpropagation</a:t>
              </a:r>
              <a:endParaRPr lang="id-ID" sz="8800" b="1" smtClean="0">
                <a:solidFill>
                  <a:schemeClr val="tx2"/>
                </a:solidFill>
                <a:latin typeface="Lato Regular"/>
                <a:cs typeface="Lato Regular"/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11412311" y="2527817"/>
              <a:ext cx="1553038" cy="914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339" tIns="45672" rIns="91339" bIns="45672"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Open Sans Light"/>
              </a:endParaRPr>
            </a:p>
          </p:txBody>
        </p:sp>
        <p:sp>
          <p:nvSpPr>
            <p:cNvPr id="92" name="Subtitle 2"/>
            <p:cNvSpPr txBox="1">
              <a:spLocks/>
            </p:cNvSpPr>
            <p:nvPr/>
          </p:nvSpPr>
          <p:spPr>
            <a:xfrm>
              <a:off x="6361236" y="1720559"/>
              <a:ext cx="11655185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rm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bs-Latn-BA" sz="3100" smtClean="0">
                  <a:latin typeface="Lato Light"/>
                  <a:cs typeface="Lato Light"/>
                </a:rPr>
                <a:t>ANN </a:t>
              </a:r>
              <a:r>
                <a:rPr lang="bs-Latn-BA" sz="3100" smtClean="0">
                  <a:solidFill>
                    <a:schemeClr val="accent1"/>
                  </a:solidFill>
                  <a:latin typeface="Lato Light"/>
                  <a:cs typeface="Lato Light"/>
                </a:rPr>
                <a:t>algoritam</a:t>
              </a:r>
              <a:endParaRPr lang="en-US" sz="3100">
                <a:solidFill>
                  <a:schemeClr val="accent1"/>
                </a:solidFill>
                <a:latin typeface="Lato Light"/>
                <a:cs typeface="Lat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256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Rectangle 127"/>
          <p:cNvSpPr>
            <a:spLocks noChangeAspect="1"/>
          </p:cNvSpPr>
          <p:nvPr/>
        </p:nvSpPr>
        <p:spPr>
          <a:xfrm>
            <a:off x="-580970" y="-222076"/>
            <a:ext cx="24980900" cy="14211300"/>
          </a:xfrm>
          <a:prstGeom prst="rect">
            <a:avLst/>
          </a:prstGeom>
          <a:solidFill>
            <a:schemeClr val="accent6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828434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grpSp>
        <p:nvGrpSpPr>
          <p:cNvPr id="129" name="Group 128"/>
          <p:cNvGrpSpPr/>
          <p:nvPr/>
        </p:nvGrpSpPr>
        <p:grpSpPr>
          <a:xfrm>
            <a:off x="11010113" y="2917891"/>
            <a:ext cx="2412348" cy="2412976"/>
            <a:chOff x="10914389" y="3398630"/>
            <a:chExt cx="2545697" cy="2546360"/>
          </a:xfrm>
          <a:solidFill>
            <a:schemeClr val="bg1"/>
          </a:solidFill>
        </p:grpSpPr>
        <p:sp>
          <p:nvSpPr>
            <p:cNvPr id="130" name="Freeform 9"/>
            <p:cNvSpPr>
              <a:spLocks noEditPoints="1"/>
            </p:cNvSpPr>
            <p:nvPr/>
          </p:nvSpPr>
          <p:spPr bwMode="auto">
            <a:xfrm>
              <a:off x="10914389" y="3398630"/>
              <a:ext cx="2545697" cy="2546360"/>
            </a:xfrm>
            <a:custGeom>
              <a:avLst/>
              <a:gdLst>
                <a:gd name="T0" fmla="*/ 512 w 1024"/>
                <a:gd name="T1" fmla="*/ 0 h 1024"/>
                <a:gd name="T2" fmla="*/ 0 w 1024"/>
                <a:gd name="T3" fmla="*/ 512 h 1024"/>
                <a:gd name="T4" fmla="*/ 512 w 1024"/>
                <a:gd name="T5" fmla="*/ 1024 h 1024"/>
                <a:gd name="T6" fmla="*/ 1024 w 1024"/>
                <a:gd name="T7" fmla="*/ 512 h 1024"/>
                <a:gd name="T8" fmla="*/ 512 w 1024"/>
                <a:gd name="T9" fmla="*/ 0 h 1024"/>
                <a:gd name="T10" fmla="*/ 512 w 1024"/>
                <a:gd name="T11" fmla="*/ 951 h 1024"/>
                <a:gd name="T12" fmla="*/ 73 w 1024"/>
                <a:gd name="T13" fmla="*/ 512 h 1024"/>
                <a:gd name="T14" fmla="*/ 512 w 1024"/>
                <a:gd name="T15" fmla="*/ 73 h 1024"/>
                <a:gd name="T16" fmla="*/ 951 w 1024"/>
                <a:gd name="T17" fmla="*/ 512 h 1024"/>
                <a:gd name="T18" fmla="*/ 512 w 1024"/>
                <a:gd name="T19" fmla="*/ 951 h 10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4" h="1024">
                  <a:moveTo>
                    <a:pt x="512" y="0"/>
                  </a:moveTo>
                  <a:cubicBezTo>
                    <a:pt x="229" y="0"/>
                    <a:pt x="0" y="229"/>
                    <a:pt x="0" y="512"/>
                  </a:cubicBezTo>
                  <a:cubicBezTo>
                    <a:pt x="0" y="795"/>
                    <a:pt x="229" y="1024"/>
                    <a:pt x="512" y="1024"/>
                  </a:cubicBezTo>
                  <a:cubicBezTo>
                    <a:pt x="795" y="1024"/>
                    <a:pt x="1024" y="795"/>
                    <a:pt x="1024" y="512"/>
                  </a:cubicBezTo>
                  <a:cubicBezTo>
                    <a:pt x="1024" y="229"/>
                    <a:pt x="795" y="0"/>
                    <a:pt x="512" y="0"/>
                  </a:cubicBezTo>
                  <a:close/>
                  <a:moveTo>
                    <a:pt x="512" y="951"/>
                  </a:moveTo>
                  <a:cubicBezTo>
                    <a:pt x="270" y="951"/>
                    <a:pt x="73" y="754"/>
                    <a:pt x="73" y="512"/>
                  </a:cubicBezTo>
                  <a:cubicBezTo>
                    <a:pt x="73" y="270"/>
                    <a:pt x="270" y="73"/>
                    <a:pt x="512" y="73"/>
                  </a:cubicBezTo>
                  <a:cubicBezTo>
                    <a:pt x="754" y="73"/>
                    <a:pt x="951" y="270"/>
                    <a:pt x="951" y="512"/>
                  </a:cubicBezTo>
                  <a:cubicBezTo>
                    <a:pt x="951" y="754"/>
                    <a:pt x="754" y="951"/>
                    <a:pt x="512" y="9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82843" tIns="91422" rIns="182843" bIns="91422"/>
            <a:lstStyle/>
            <a:p>
              <a:pPr defTabSz="182843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id-ID"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31" name="Group 130"/>
            <p:cNvGrpSpPr/>
            <p:nvPr/>
          </p:nvGrpSpPr>
          <p:grpSpPr>
            <a:xfrm>
              <a:off x="11795226" y="4278110"/>
              <a:ext cx="787195" cy="787400"/>
              <a:chOff x="6350" y="4763"/>
              <a:chExt cx="2898775" cy="2898776"/>
            </a:xfrm>
            <a:grpFill/>
          </p:grpSpPr>
          <p:sp>
            <p:nvSpPr>
              <p:cNvPr id="132" name="Freeform 131"/>
              <p:cNvSpPr>
                <a:spLocks/>
              </p:cNvSpPr>
              <p:nvPr/>
            </p:nvSpPr>
            <p:spPr bwMode="auto">
              <a:xfrm>
                <a:off x="6350" y="4763"/>
                <a:ext cx="727075" cy="723900"/>
              </a:xfrm>
              <a:custGeom>
                <a:avLst/>
                <a:gdLst>
                  <a:gd name="T0" fmla="*/ 168 w 193"/>
                  <a:gd name="T1" fmla="*/ 0 h 192"/>
                  <a:gd name="T2" fmla="*/ 24 w 193"/>
                  <a:gd name="T3" fmla="*/ 0 h 192"/>
                  <a:gd name="T4" fmla="*/ 0 w 193"/>
                  <a:gd name="T5" fmla="*/ 24 h 192"/>
                  <a:gd name="T6" fmla="*/ 0 w 193"/>
                  <a:gd name="T7" fmla="*/ 168 h 192"/>
                  <a:gd name="T8" fmla="*/ 24 w 193"/>
                  <a:gd name="T9" fmla="*/ 192 h 192"/>
                  <a:gd name="T10" fmla="*/ 168 w 193"/>
                  <a:gd name="T11" fmla="*/ 192 h 192"/>
                  <a:gd name="T12" fmla="*/ 193 w 193"/>
                  <a:gd name="T13" fmla="*/ 168 h 192"/>
                  <a:gd name="T14" fmla="*/ 193 w 193"/>
                  <a:gd name="T15" fmla="*/ 24 h 192"/>
                  <a:gd name="T16" fmla="*/ 168 w 193"/>
                  <a:gd name="T17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3" h="192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0" y="182"/>
                      <a:pt x="11" y="192"/>
                      <a:pt x="24" y="192"/>
                    </a:cubicBezTo>
                    <a:cubicBezTo>
                      <a:pt x="168" y="192"/>
                      <a:pt x="168" y="192"/>
                      <a:pt x="168" y="192"/>
                    </a:cubicBezTo>
                    <a:cubicBezTo>
                      <a:pt x="182" y="192"/>
                      <a:pt x="193" y="182"/>
                      <a:pt x="193" y="168"/>
                    </a:cubicBezTo>
                    <a:cubicBezTo>
                      <a:pt x="193" y="24"/>
                      <a:pt x="193" y="24"/>
                      <a:pt x="193" y="24"/>
                    </a:cubicBezTo>
                    <a:cubicBezTo>
                      <a:pt x="193" y="11"/>
                      <a:pt x="182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182843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33" name="Freeform 132"/>
              <p:cNvSpPr>
                <a:spLocks/>
              </p:cNvSpPr>
              <p:nvPr/>
            </p:nvSpPr>
            <p:spPr bwMode="auto">
              <a:xfrm>
                <a:off x="6350" y="1093788"/>
                <a:ext cx="727075" cy="722313"/>
              </a:xfrm>
              <a:custGeom>
                <a:avLst/>
                <a:gdLst>
                  <a:gd name="T0" fmla="*/ 168 w 193"/>
                  <a:gd name="T1" fmla="*/ 0 h 192"/>
                  <a:gd name="T2" fmla="*/ 24 w 193"/>
                  <a:gd name="T3" fmla="*/ 0 h 192"/>
                  <a:gd name="T4" fmla="*/ 0 w 193"/>
                  <a:gd name="T5" fmla="*/ 24 h 192"/>
                  <a:gd name="T6" fmla="*/ 0 w 193"/>
                  <a:gd name="T7" fmla="*/ 168 h 192"/>
                  <a:gd name="T8" fmla="*/ 24 w 193"/>
                  <a:gd name="T9" fmla="*/ 192 h 192"/>
                  <a:gd name="T10" fmla="*/ 168 w 193"/>
                  <a:gd name="T11" fmla="*/ 192 h 192"/>
                  <a:gd name="T12" fmla="*/ 193 w 193"/>
                  <a:gd name="T13" fmla="*/ 168 h 192"/>
                  <a:gd name="T14" fmla="*/ 193 w 193"/>
                  <a:gd name="T15" fmla="*/ 24 h 192"/>
                  <a:gd name="T16" fmla="*/ 168 w 193"/>
                  <a:gd name="T17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3" h="192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0" y="181"/>
                      <a:pt x="11" y="192"/>
                      <a:pt x="24" y="192"/>
                    </a:cubicBezTo>
                    <a:cubicBezTo>
                      <a:pt x="168" y="192"/>
                      <a:pt x="168" y="192"/>
                      <a:pt x="168" y="192"/>
                    </a:cubicBezTo>
                    <a:cubicBezTo>
                      <a:pt x="182" y="192"/>
                      <a:pt x="193" y="181"/>
                      <a:pt x="193" y="168"/>
                    </a:cubicBezTo>
                    <a:cubicBezTo>
                      <a:pt x="193" y="24"/>
                      <a:pt x="193" y="24"/>
                      <a:pt x="193" y="24"/>
                    </a:cubicBezTo>
                    <a:cubicBezTo>
                      <a:pt x="193" y="11"/>
                      <a:pt x="182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182843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3" name="Freeform 162"/>
              <p:cNvSpPr>
                <a:spLocks/>
              </p:cNvSpPr>
              <p:nvPr/>
            </p:nvSpPr>
            <p:spPr bwMode="auto">
              <a:xfrm>
                <a:off x="6350" y="2178051"/>
                <a:ext cx="727075" cy="725488"/>
              </a:xfrm>
              <a:custGeom>
                <a:avLst/>
                <a:gdLst>
                  <a:gd name="T0" fmla="*/ 168 w 193"/>
                  <a:gd name="T1" fmla="*/ 0 h 193"/>
                  <a:gd name="T2" fmla="*/ 24 w 193"/>
                  <a:gd name="T3" fmla="*/ 0 h 193"/>
                  <a:gd name="T4" fmla="*/ 0 w 193"/>
                  <a:gd name="T5" fmla="*/ 25 h 193"/>
                  <a:gd name="T6" fmla="*/ 0 w 193"/>
                  <a:gd name="T7" fmla="*/ 169 h 193"/>
                  <a:gd name="T8" fmla="*/ 24 w 193"/>
                  <a:gd name="T9" fmla="*/ 193 h 193"/>
                  <a:gd name="T10" fmla="*/ 168 w 193"/>
                  <a:gd name="T11" fmla="*/ 193 h 193"/>
                  <a:gd name="T12" fmla="*/ 193 w 193"/>
                  <a:gd name="T13" fmla="*/ 169 h 193"/>
                  <a:gd name="T14" fmla="*/ 193 w 193"/>
                  <a:gd name="T15" fmla="*/ 25 h 193"/>
                  <a:gd name="T16" fmla="*/ 168 w 193"/>
                  <a:gd name="T17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3" h="193">
                    <a:moveTo>
                      <a:pt x="168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182"/>
                      <a:pt x="11" y="193"/>
                      <a:pt x="24" y="193"/>
                    </a:cubicBezTo>
                    <a:cubicBezTo>
                      <a:pt x="168" y="193"/>
                      <a:pt x="168" y="193"/>
                      <a:pt x="168" y="193"/>
                    </a:cubicBezTo>
                    <a:cubicBezTo>
                      <a:pt x="182" y="193"/>
                      <a:pt x="193" y="182"/>
                      <a:pt x="193" y="169"/>
                    </a:cubicBezTo>
                    <a:cubicBezTo>
                      <a:pt x="193" y="25"/>
                      <a:pt x="193" y="25"/>
                      <a:pt x="193" y="25"/>
                    </a:cubicBezTo>
                    <a:cubicBezTo>
                      <a:pt x="193" y="11"/>
                      <a:pt x="182" y="0"/>
                      <a:pt x="16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182843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4" name="Freeform 8"/>
              <p:cNvSpPr>
                <a:spLocks/>
              </p:cNvSpPr>
              <p:nvPr/>
            </p:nvSpPr>
            <p:spPr bwMode="auto">
              <a:xfrm>
                <a:off x="1095375" y="4763"/>
                <a:ext cx="1809750" cy="723900"/>
              </a:xfrm>
              <a:custGeom>
                <a:avLst/>
                <a:gdLst>
                  <a:gd name="T0" fmla="*/ 457 w 481"/>
                  <a:gd name="T1" fmla="*/ 0 h 192"/>
                  <a:gd name="T2" fmla="*/ 24 w 481"/>
                  <a:gd name="T3" fmla="*/ 0 h 192"/>
                  <a:gd name="T4" fmla="*/ 0 w 481"/>
                  <a:gd name="T5" fmla="*/ 24 h 192"/>
                  <a:gd name="T6" fmla="*/ 0 w 481"/>
                  <a:gd name="T7" fmla="*/ 168 h 192"/>
                  <a:gd name="T8" fmla="*/ 24 w 481"/>
                  <a:gd name="T9" fmla="*/ 192 h 192"/>
                  <a:gd name="T10" fmla="*/ 457 w 481"/>
                  <a:gd name="T11" fmla="*/ 192 h 192"/>
                  <a:gd name="T12" fmla="*/ 481 w 481"/>
                  <a:gd name="T13" fmla="*/ 168 h 192"/>
                  <a:gd name="T14" fmla="*/ 481 w 481"/>
                  <a:gd name="T15" fmla="*/ 24 h 192"/>
                  <a:gd name="T16" fmla="*/ 457 w 481"/>
                  <a:gd name="T17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1" h="192">
                    <a:moveTo>
                      <a:pt x="457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0" y="182"/>
                      <a:pt x="11" y="192"/>
                      <a:pt x="24" y="192"/>
                    </a:cubicBezTo>
                    <a:cubicBezTo>
                      <a:pt x="457" y="192"/>
                      <a:pt x="457" y="192"/>
                      <a:pt x="457" y="192"/>
                    </a:cubicBezTo>
                    <a:cubicBezTo>
                      <a:pt x="470" y="192"/>
                      <a:pt x="481" y="182"/>
                      <a:pt x="481" y="168"/>
                    </a:cubicBezTo>
                    <a:cubicBezTo>
                      <a:pt x="481" y="24"/>
                      <a:pt x="481" y="24"/>
                      <a:pt x="481" y="24"/>
                    </a:cubicBezTo>
                    <a:cubicBezTo>
                      <a:pt x="481" y="11"/>
                      <a:pt x="470" y="0"/>
                      <a:pt x="45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182843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5" name="Freeform 9"/>
              <p:cNvSpPr>
                <a:spLocks/>
              </p:cNvSpPr>
              <p:nvPr/>
            </p:nvSpPr>
            <p:spPr bwMode="auto">
              <a:xfrm>
                <a:off x="1095375" y="1093788"/>
                <a:ext cx="1809750" cy="722313"/>
              </a:xfrm>
              <a:custGeom>
                <a:avLst/>
                <a:gdLst>
                  <a:gd name="T0" fmla="*/ 457 w 481"/>
                  <a:gd name="T1" fmla="*/ 0 h 192"/>
                  <a:gd name="T2" fmla="*/ 24 w 481"/>
                  <a:gd name="T3" fmla="*/ 0 h 192"/>
                  <a:gd name="T4" fmla="*/ 0 w 481"/>
                  <a:gd name="T5" fmla="*/ 24 h 192"/>
                  <a:gd name="T6" fmla="*/ 0 w 481"/>
                  <a:gd name="T7" fmla="*/ 168 h 192"/>
                  <a:gd name="T8" fmla="*/ 24 w 481"/>
                  <a:gd name="T9" fmla="*/ 192 h 192"/>
                  <a:gd name="T10" fmla="*/ 457 w 481"/>
                  <a:gd name="T11" fmla="*/ 192 h 192"/>
                  <a:gd name="T12" fmla="*/ 481 w 481"/>
                  <a:gd name="T13" fmla="*/ 168 h 192"/>
                  <a:gd name="T14" fmla="*/ 481 w 481"/>
                  <a:gd name="T15" fmla="*/ 24 h 192"/>
                  <a:gd name="T16" fmla="*/ 457 w 481"/>
                  <a:gd name="T17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1" h="192">
                    <a:moveTo>
                      <a:pt x="457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0" y="181"/>
                      <a:pt x="11" y="192"/>
                      <a:pt x="24" y="192"/>
                    </a:cubicBezTo>
                    <a:cubicBezTo>
                      <a:pt x="457" y="192"/>
                      <a:pt x="457" y="192"/>
                      <a:pt x="457" y="192"/>
                    </a:cubicBezTo>
                    <a:cubicBezTo>
                      <a:pt x="470" y="192"/>
                      <a:pt x="481" y="181"/>
                      <a:pt x="481" y="168"/>
                    </a:cubicBezTo>
                    <a:cubicBezTo>
                      <a:pt x="481" y="24"/>
                      <a:pt x="481" y="24"/>
                      <a:pt x="481" y="24"/>
                    </a:cubicBezTo>
                    <a:cubicBezTo>
                      <a:pt x="481" y="11"/>
                      <a:pt x="470" y="0"/>
                      <a:pt x="45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182843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6" name="Freeform 10"/>
              <p:cNvSpPr>
                <a:spLocks/>
              </p:cNvSpPr>
              <p:nvPr/>
            </p:nvSpPr>
            <p:spPr bwMode="auto">
              <a:xfrm>
                <a:off x="1095375" y="2178051"/>
                <a:ext cx="1809750" cy="725488"/>
              </a:xfrm>
              <a:custGeom>
                <a:avLst/>
                <a:gdLst>
                  <a:gd name="T0" fmla="*/ 457 w 481"/>
                  <a:gd name="T1" fmla="*/ 0 h 193"/>
                  <a:gd name="T2" fmla="*/ 24 w 481"/>
                  <a:gd name="T3" fmla="*/ 0 h 193"/>
                  <a:gd name="T4" fmla="*/ 0 w 481"/>
                  <a:gd name="T5" fmla="*/ 25 h 193"/>
                  <a:gd name="T6" fmla="*/ 0 w 481"/>
                  <a:gd name="T7" fmla="*/ 169 h 193"/>
                  <a:gd name="T8" fmla="*/ 24 w 481"/>
                  <a:gd name="T9" fmla="*/ 193 h 193"/>
                  <a:gd name="T10" fmla="*/ 457 w 481"/>
                  <a:gd name="T11" fmla="*/ 193 h 193"/>
                  <a:gd name="T12" fmla="*/ 481 w 481"/>
                  <a:gd name="T13" fmla="*/ 169 h 193"/>
                  <a:gd name="T14" fmla="*/ 481 w 481"/>
                  <a:gd name="T15" fmla="*/ 25 h 193"/>
                  <a:gd name="T16" fmla="*/ 457 w 481"/>
                  <a:gd name="T17" fmla="*/ 0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81" h="193">
                    <a:moveTo>
                      <a:pt x="457" y="0"/>
                    </a:move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182"/>
                      <a:pt x="11" y="193"/>
                      <a:pt x="24" y="193"/>
                    </a:cubicBezTo>
                    <a:cubicBezTo>
                      <a:pt x="457" y="193"/>
                      <a:pt x="457" y="193"/>
                      <a:pt x="457" y="193"/>
                    </a:cubicBezTo>
                    <a:cubicBezTo>
                      <a:pt x="470" y="193"/>
                      <a:pt x="481" y="182"/>
                      <a:pt x="481" y="169"/>
                    </a:cubicBezTo>
                    <a:cubicBezTo>
                      <a:pt x="481" y="25"/>
                      <a:pt x="481" y="25"/>
                      <a:pt x="481" y="25"/>
                    </a:cubicBezTo>
                    <a:cubicBezTo>
                      <a:pt x="481" y="11"/>
                      <a:pt x="470" y="0"/>
                      <a:pt x="45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defTabSz="182843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id-ID">
                  <a:latin typeface="+mn-lt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2" name="Group 61"/>
          <p:cNvGrpSpPr/>
          <p:nvPr/>
        </p:nvGrpSpPr>
        <p:grpSpPr>
          <a:xfrm>
            <a:off x="6008975" y="483017"/>
            <a:ext cx="12359700" cy="2079087"/>
            <a:chOff x="5988388" y="483017"/>
            <a:chExt cx="12359700" cy="2079087"/>
          </a:xfrm>
        </p:grpSpPr>
        <p:sp>
          <p:nvSpPr>
            <p:cNvPr id="64" name="TextBox 63"/>
            <p:cNvSpPr txBox="1"/>
            <p:nvPr/>
          </p:nvSpPr>
          <p:spPr>
            <a:xfrm>
              <a:off x="5988388" y="483017"/>
              <a:ext cx="12359700" cy="1446532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id-ID" sz="8800" b="1">
                  <a:solidFill>
                    <a:schemeClr val="bg1"/>
                  </a:solidFill>
                  <a:latin typeface="Lato Regular"/>
                  <a:cs typeface="Lato Regular"/>
                </a:rPr>
                <a:t>Roboti današnjice </a:t>
              </a: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11412311" y="2470667"/>
              <a:ext cx="1553038" cy="91437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339" tIns="45672" rIns="91339" bIns="45672"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Open Sans Light"/>
              </a:endParaRPr>
            </a:p>
          </p:txBody>
        </p:sp>
        <p:sp>
          <p:nvSpPr>
            <p:cNvPr id="79" name="Subtitle 2"/>
            <p:cNvSpPr txBox="1">
              <a:spLocks/>
            </p:cNvSpPr>
            <p:nvPr/>
          </p:nvSpPr>
          <p:spPr>
            <a:xfrm>
              <a:off x="6361236" y="1634834"/>
              <a:ext cx="11655185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rm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bs-Latn-BA" sz="3100" smtClean="0">
                  <a:solidFill>
                    <a:schemeClr val="bg1">
                      <a:lumMod val="95000"/>
                    </a:schemeClr>
                  </a:solidFill>
                  <a:latin typeface="Lato Light"/>
                  <a:cs typeface="Lato Light"/>
                </a:rPr>
                <a:t>Machine learning i  </a:t>
              </a:r>
              <a:r>
                <a:rPr lang="bs-Latn-BA" sz="3100" smtClean="0">
                  <a:solidFill>
                    <a:schemeClr val="accent1"/>
                  </a:solidFill>
                  <a:latin typeface="Lato Light"/>
                  <a:cs typeface="Lato Light"/>
                </a:rPr>
                <a:t>ANN</a:t>
              </a:r>
              <a:endParaRPr lang="en-US" sz="3100">
                <a:solidFill>
                  <a:schemeClr val="accent1"/>
                </a:solidFill>
                <a:latin typeface="Lato Light"/>
                <a:cs typeface="Lato Light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7719190" y="9917819"/>
            <a:ext cx="10056051" cy="987965"/>
            <a:chOff x="7719190" y="9917819"/>
            <a:chExt cx="10056051" cy="987965"/>
          </a:xfrm>
        </p:grpSpPr>
        <p:sp>
          <p:nvSpPr>
            <p:cNvPr id="112" name="TextBox 111"/>
            <p:cNvSpPr txBox="1"/>
            <p:nvPr/>
          </p:nvSpPr>
          <p:spPr>
            <a:xfrm>
              <a:off x="7719190" y="9917819"/>
              <a:ext cx="10056051" cy="898671"/>
            </a:xfrm>
            <a:prstGeom prst="rect">
              <a:avLst/>
            </a:prstGeom>
            <a:noFill/>
          </p:spPr>
          <p:txBody>
            <a:bodyPr wrap="square" lIns="219419" tIns="109710" rIns="219419" bIns="109710" rtlCol="0">
              <a:spAutoFit/>
            </a:bodyPr>
            <a:lstStyle/>
            <a:p>
              <a:pPr algn="just"/>
              <a:r>
                <a:rPr lang="bs-Latn-BA" sz="4400" smtClean="0">
                  <a:solidFill>
                    <a:schemeClr val="bg1">
                      <a:lumMod val="95000"/>
                    </a:schemeClr>
                  </a:solidFill>
                  <a:ea typeface="Open Sans Light" panose="020B0306030504020204" pitchFamily="34" charset="0"/>
                  <a:cs typeface="Lato Light"/>
                </a:rPr>
                <a:t>PARO Terapeutski robot</a:t>
              </a:r>
              <a:endParaRPr lang="bs-Latn-BA" sz="4400">
                <a:solidFill>
                  <a:schemeClr val="bg1">
                    <a:lumMod val="95000"/>
                  </a:schemeClr>
                </a:solidFill>
                <a:latin typeface="Lato Light"/>
                <a:ea typeface="Open Sans Light" panose="020B0306030504020204" pitchFamily="34" charset="0"/>
                <a:cs typeface="Lato Light"/>
              </a:endParaRPr>
            </a:p>
          </p:txBody>
        </p:sp>
        <p:sp>
          <p:nvSpPr>
            <p:cNvPr id="116" name="Round Same Side Corner Rectangle 115"/>
            <p:cNvSpPr/>
            <p:nvPr/>
          </p:nvSpPr>
          <p:spPr>
            <a:xfrm rot="10800000" flipH="1">
              <a:off x="7736447" y="9992193"/>
              <a:ext cx="109697" cy="913591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6763349" y="5499169"/>
            <a:ext cx="11011892" cy="1022366"/>
            <a:chOff x="6763349" y="5499169"/>
            <a:chExt cx="11011892" cy="1022366"/>
          </a:xfrm>
        </p:grpSpPr>
        <p:sp>
          <p:nvSpPr>
            <p:cNvPr id="101" name="TextBox 100"/>
            <p:cNvSpPr txBox="1"/>
            <p:nvPr/>
          </p:nvSpPr>
          <p:spPr>
            <a:xfrm>
              <a:off x="7719190" y="5499169"/>
              <a:ext cx="10056051" cy="898671"/>
            </a:xfrm>
            <a:prstGeom prst="rect">
              <a:avLst/>
            </a:prstGeom>
            <a:noFill/>
          </p:spPr>
          <p:txBody>
            <a:bodyPr wrap="square" lIns="219419" tIns="109710" rIns="219419" bIns="109710" rtlCol="0">
              <a:spAutoFit/>
            </a:bodyPr>
            <a:lstStyle/>
            <a:p>
              <a:pPr algn="just"/>
              <a:r>
                <a:rPr lang="bs-Latn-BA" sz="4400" smtClean="0">
                  <a:solidFill>
                    <a:schemeClr val="bg1">
                      <a:lumMod val="95000"/>
                    </a:schemeClr>
                  </a:solidFill>
                  <a:ea typeface="Open Sans Light" panose="020B0306030504020204" pitchFamily="34" charset="0"/>
                  <a:cs typeface="Lato Light"/>
                </a:rPr>
                <a:t>Amazonovi Kiva roboti</a:t>
              </a:r>
              <a:endParaRPr lang="bs-Latn-BA" sz="4400">
                <a:solidFill>
                  <a:schemeClr val="bg1">
                    <a:lumMod val="95000"/>
                  </a:schemeClr>
                </a:solidFill>
                <a:latin typeface="Lato Light"/>
                <a:ea typeface="Open Sans Light" panose="020B0306030504020204" pitchFamily="34" charset="0"/>
                <a:cs typeface="Lato Light"/>
              </a:endParaRPr>
            </a:p>
          </p:txBody>
        </p:sp>
        <p:sp>
          <p:nvSpPr>
            <p:cNvPr id="113" name="Round Same Side Corner Rectangle 112"/>
            <p:cNvSpPr/>
            <p:nvPr/>
          </p:nvSpPr>
          <p:spPr>
            <a:xfrm rot="10800000" flipH="1">
              <a:off x="7736447" y="5598472"/>
              <a:ext cx="109697" cy="913591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/>
            </a:p>
          </p:txBody>
        </p:sp>
        <p:sp>
          <p:nvSpPr>
            <p:cNvPr id="120" name="Round Same Side Corner Rectangle 119"/>
            <p:cNvSpPr/>
            <p:nvPr/>
          </p:nvSpPr>
          <p:spPr>
            <a:xfrm rot="10800000" flipH="1">
              <a:off x="7736447" y="5607944"/>
              <a:ext cx="109697" cy="913591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/>
            </a:p>
          </p:txBody>
        </p:sp>
        <p:sp>
          <p:nvSpPr>
            <p:cNvPr id="88" name="Freeform 222"/>
            <p:cNvSpPr>
              <a:spLocks noEditPoints="1"/>
            </p:cNvSpPr>
            <p:nvPr/>
          </p:nvSpPr>
          <p:spPr bwMode="auto">
            <a:xfrm>
              <a:off x="6763349" y="5765073"/>
              <a:ext cx="646914" cy="649763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46875" y="6964492"/>
            <a:ext cx="11028367" cy="1004584"/>
            <a:chOff x="6746875" y="6964492"/>
            <a:chExt cx="11028367" cy="1004584"/>
          </a:xfrm>
        </p:grpSpPr>
        <p:sp>
          <p:nvSpPr>
            <p:cNvPr id="103" name="TextBox 102"/>
            <p:cNvSpPr txBox="1"/>
            <p:nvPr/>
          </p:nvSpPr>
          <p:spPr>
            <a:xfrm>
              <a:off x="7719190" y="6964492"/>
              <a:ext cx="10056052" cy="898671"/>
            </a:xfrm>
            <a:prstGeom prst="rect">
              <a:avLst/>
            </a:prstGeom>
            <a:noFill/>
          </p:spPr>
          <p:txBody>
            <a:bodyPr wrap="square" lIns="219419" tIns="109710" rIns="219419" bIns="109710" rtlCol="0">
              <a:spAutoFit/>
            </a:bodyPr>
            <a:lstStyle/>
            <a:p>
              <a:pPr algn="just"/>
              <a:r>
                <a:rPr lang="en-US" sz="4400">
                  <a:solidFill>
                    <a:schemeClr val="bg1">
                      <a:lumMod val="95000"/>
                    </a:schemeClr>
                  </a:solidFill>
                  <a:ea typeface="Open Sans Light" panose="020B0306030504020204" pitchFamily="34" charset="0"/>
                  <a:cs typeface="Lato Light"/>
                </a:rPr>
                <a:t>Da Vinci robot</a:t>
              </a:r>
              <a:endParaRPr lang="en-US" sz="4400">
                <a:solidFill>
                  <a:schemeClr val="bg1">
                    <a:lumMod val="95000"/>
                  </a:schemeClr>
                </a:solidFill>
                <a:latin typeface="Lato Light"/>
                <a:ea typeface="Open Sans Light" panose="020B0306030504020204" pitchFamily="34" charset="0"/>
                <a:cs typeface="Lato Light"/>
              </a:endParaRPr>
            </a:p>
          </p:txBody>
        </p:sp>
        <p:sp>
          <p:nvSpPr>
            <p:cNvPr id="114" name="Round Same Side Corner Rectangle 113"/>
            <p:cNvSpPr/>
            <p:nvPr/>
          </p:nvSpPr>
          <p:spPr>
            <a:xfrm rot="10800000" flipH="1">
              <a:off x="7736447" y="7055485"/>
              <a:ext cx="109697" cy="913591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/>
            </a:p>
          </p:txBody>
        </p:sp>
        <p:sp>
          <p:nvSpPr>
            <p:cNvPr id="89" name="Freeform 222"/>
            <p:cNvSpPr>
              <a:spLocks noEditPoints="1"/>
            </p:cNvSpPr>
            <p:nvPr/>
          </p:nvSpPr>
          <p:spPr bwMode="auto">
            <a:xfrm>
              <a:off x="6746875" y="7189165"/>
              <a:ext cx="646914" cy="649763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763349" y="8475174"/>
            <a:ext cx="11011893" cy="996276"/>
            <a:chOff x="6763349" y="8475174"/>
            <a:chExt cx="11011893" cy="996276"/>
          </a:xfrm>
        </p:grpSpPr>
        <p:sp>
          <p:nvSpPr>
            <p:cNvPr id="111" name="TextBox 110"/>
            <p:cNvSpPr txBox="1"/>
            <p:nvPr/>
          </p:nvSpPr>
          <p:spPr>
            <a:xfrm>
              <a:off x="7719190" y="8475174"/>
              <a:ext cx="10056052" cy="898671"/>
            </a:xfrm>
            <a:prstGeom prst="rect">
              <a:avLst/>
            </a:prstGeom>
            <a:noFill/>
          </p:spPr>
          <p:txBody>
            <a:bodyPr wrap="square" lIns="219419" tIns="109710" rIns="219419" bIns="109710" rtlCol="0">
              <a:spAutoFit/>
            </a:bodyPr>
            <a:lstStyle/>
            <a:p>
              <a:pPr algn="just"/>
              <a:r>
                <a:rPr lang="en-US" sz="4400">
                  <a:solidFill>
                    <a:schemeClr val="bg1">
                      <a:lumMod val="95000"/>
                    </a:schemeClr>
                  </a:solidFill>
                  <a:ea typeface="Open Sans Light" panose="020B0306030504020204" pitchFamily="34" charset="0"/>
                  <a:cs typeface="Lato Light"/>
                </a:rPr>
                <a:t>Sawyer robot</a:t>
              </a:r>
              <a:endParaRPr lang="en-US" sz="4400">
                <a:solidFill>
                  <a:schemeClr val="bg1">
                    <a:lumMod val="95000"/>
                  </a:schemeClr>
                </a:solidFill>
                <a:latin typeface="Lato Light"/>
                <a:ea typeface="Open Sans Light" panose="020B0306030504020204" pitchFamily="34" charset="0"/>
                <a:cs typeface="Lato Light"/>
              </a:endParaRPr>
            </a:p>
          </p:txBody>
        </p:sp>
        <p:sp>
          <p:nvSpPr>
            <p:cNvPr id="115" name="Round Same Side Corner Rectangle 114"/>
            <p:cNvSpPr/>
            <p:nvPr/>
          </p:nvSpPr>
          <p:spPr>
            <a:xfrm rot="10800000" flipH="1">
              <a:off x="7736447" y="8557859"/>
              <a:ext cx="109697" cy="913591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/>
            </a:p>
          </p:txBody>
        </p:sp>
        <p:sp>
          <p:nvSpPr>
            <p:cNvPr id="90" name="Freeform 222"/>
            <p:cNvSpPr>
              <a:spLocks noEditPoints="1"/>
            </p:cNvSpPr>
            <p:nvPr/>
          </p:nvSpPr>
          <p:spPr bwMode="auto">
            <a:xfrm>
              <a:off x="6763349" y="8718798"/>
              <a:ext cx="646914" cy="649763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746875" y="11269025"/>
            <a:ext cx="11050336" cy="987965"/>
            <a:chOff x="6746875" y="11269025"/>
            <a:chExt cx="11050336" cy="987965"/>
          </a:xfrm>
        </p:grpSpPr>
        <p:sp>
          <p:nvSpPr>
            <p:cNvPr id="126" name="TextBox 125"/>
            <p:cNvSpPr txBox="1"/>
            <p:nvPr/>
          </p:nvSpPr>
          <p:spPr>
            <a:xfrm>
              <a:off x="7741160" y="11269025"/>
              <a:ext cx="10056051" cy="898671"/>
            </a:xfrm>
            <a:prstGeom prst="rect">
              <a:avLst/>
            </a:prstGeom>
            <a:noFill/>
          </p:spPr>
          <p:txBody>
            <a:bodyPr wrap="square" lIns="219419" tIns="109710" rIns="219419" bIns="109710" rtlCol="0">
              <a:spAutoFit/>
            </a:bodyPr>
            <a:lstStyle/>
            <a:p>
              <a:pPr algn="just"/>
              <a:r>
                <a:rPr lang="bs-Latn-BA" sz="4400" smtClean="0">
                  <a:solidFill>
                    <a:schemeClr val="bg1">
                      <a:lumMod val="95000"/>
                    </a:schemeClr>
                  </a:solidFill>
                  <a:ea typeface="Open Sans Light" panose="020B0306030504020204" pitchFamily="34" charset="0"/>
                  <a:cs typeface="Lato Light"/>
                </a:rPr>
                <a:t>Agrobot </a:t>
              </a:r>
              <a:endParaRPr lang="bs-Latn-BA" sz="4400">
                <a:solidFill>
                  <a:schemeClr val="bg1">
                    <a:lumMod val="95000"/>
                  </a:schemeClr>
                </a:solidFill>
                <a:latin typeface="Lato Light"/>
                <a:ea typeface="Open Sans Light" panose="020B0306030504020204" pitchFamily="34" charset="0"/>
                <a:cs typeface="Lato Light"/>
              </a:endParaRPr>
            </a:p>
          </p:txBody>
        </p:sp>
        <p:sp>
          <p:nvSpPr>
            <p:cNvPr id="127" name="Round Same Side Corner Rectangle 126"/>
            <p:cNvSpPr/>
            <p:nvPr/>
          </p:nvSpPr>
          <p:spPr>
            <a:xfrm rot="10800000" flipH="1">
              <a:off x="7758417" y="11343399"/>
              <a:ext cx="109697" cy="913591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/>
            </a:p>
          </p:txBody>
        </p:sp>
        <p:sp>
          <p:nvSpPr>
            <p:cNvPr id="94" name="Freeform 222"/>
            <p:cNvSpPr>
              <a:spLocks noEditPoints="1"/>
            </p:cNvSpPr>
            <p:nvPr/>
          </p:nvSpPr>
          <p:spPr bwMode="auto">
            <a:xfrm>
              <a:off x="6746875" y="11454799"/>
              <a:ext cx="646914" cy="649763"/>
            </a:xfrm>
            <a:custGeom>
              <a:avLst/>
              <a:gdLst>
                <a:gd name="T0" fmla="*/ 206 w 412"/>
                <a:gd name="T1" fmla="*/ 0 h 412"/>
                <a:gd name="T2" fmla="*/ 0 w 412"/>
                <a:gd name="T3" fmla="*/ 206 h 412"/>
                <a:gd name="T4" fmla="*/ 206 w 412"/>
                <a:gd name="T5" fmla="*/ 412 h 412"/>
                <a:gd name="T6" fmla="*/ 412 w 412"/>
                <a:gd name="T7" fmla="*/ 206 h 412"/>
                <a:gd name="T8" fmla="*/ 206 w 412"/>
                <a:gd name="T9" fmla="*/ 0 h 412"/>
                <a:gd name="T10" fmla="*/ 171 w 412"/>
                <a:gd name="T11" fmla="*/ 317 h 412"/>
                <a:gd name="T12" fmla="*/ 74 w 412"/>
                <a:gd name="T13" fmla="*/ 220 h 412"/>
                <a:gd name="T14" fmla="*/ 115 w 412"/>
                <a:gd name="T15" fmla="*/ 178 h 412"/>
                <a:gd name="T16" fmla="*/ 171 w 412"/>
                <a:gd name="T17" fmla="*/ 234 h 412"/>
                <a:gd name="T18" fmla="*/ 300 w 412"/>
                <a:gd name="T19" fmla="*/ 105 h 412"/>
                <a:gd name="T20" fmla="*/ 341 w 412"/>
                <a:gd name="T21" fmla="*/ 146 h 412"/>
                <a:gd name="T22" fmla="*/ 171 w 412"/>
                <a:gd name="T23" fmla="*/ 3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2" h="412">
                  <a:moveTo>
                    <a:pt x="206" y="0"/>
                  </a:moveTo>
                  <a:cubicBezTo>
                    <a:pt x="92" y="0"/>
                    <a:pt x="0" y="92"/>
                    <a:pt x="0" y="206"/>
                  </a:cubicBezTo>
                  <a:cubicBezTo>
                    <a:pt x="0" y="320"/>
                    <a:pt x="92" y="412"/>
                    <a:pt x="206" y="412"/>
                  </a:cubicBezTo>
                  <a:cubicBezTo>
                    <a:pt x="320" y="412"/>
                    <a:pt x="412" y="320"/>
                    <a:pt x="412" y="206"/>
                  </a:cubicBezTo>
                  <a:cubicBezTo>
                    <a:pt x="412" y="92"/>
                    <a:pt x="320" y="0"/>
                    <a:pt x="206" y="0"/>
                  </a:cubicBezTo>
                  <a:close/>
                  <a:moveTo>
                    <a:pt x="171" y="317"/>
                  </a:moveTo>
                  <a:cubicBezTo>
                    <a:pt x="74" y="220"/>
                    <a:pt x="74" y="220"/>
                    <a:pt x="74" y="220"/>
                  </a:cubicBezTo>
                  <a:cubicBezTo>
                    <a:pt x="115" y="178"/>
                    <a:pt x="115" y="178"/>
                    <a:pt x="115" y="178"/>
                  </a:cubicBezTo>
                  <a:cubicBezTo>
                    <a:pt x="171" y="234"/>
                    <a:pt x="171" y="234"/>
                    <a:pt x="171" y="234"/>
                  </a:cubicBezTo>
                  <a:cubicBezTo>
                    <a:pt x="300" y="105"/>
                    <a:pt x="300" y="105"/>
                    <a:pt x="300" y="105"/>
                  </a:cubicBezTo>
                  <a:cubicBezTo>
                    <a:pt x="341" y="146"/>
                    <a:pt x="341" y="146"/>
                    <a:pt x="341" y="146"/>
                  </a:cubicBezTo>
                  <a:cubicBezTo>
                    <a:pt x="171" y="317"/>
                    <a:pt x="171" y="317"/>
                    <a:pt x="171" y="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" name="Freeform 222"/>
          <p:cNvSpPr>
            <a:spLocks noEditPoints="1"/>
          </p:cNvSpPr>
          <p:nvPr/>
        </p:nvSpPr>
        <p:spPr bwMode="auto">
          <a:xfrm>
            <a:off x="6763349" y="10118973"/>
            <a:ext cx="646914" cy="649763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0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68" b="21868"/>
          <a:stretch>
            <a:fillRect/>
          </a:stretch>
        </p:blipFill>
        <p:spPr>
          <a:xfrm>
            <a:off x="-3175" y="0"/>
            <a:ext cx="24377650" cy="13716000"/>
          </a:xfrm>
        </p:spPr>
      </p:pic>
      <p:sp>
        <p:nvSpPr>
          <p:cNvPr id="51" name="Rectangle 50"/>
          <p:cNvSpPr/>
          <p:nvPr/>
        </p:nvSpPr>
        <p:spPr>
          <a:xfrm>
            <a:off x="-3878" y="10486994"/>
            <a:ext cx="24407572" cy="3258208"/>
          </a:xfrm>
          <a:prstGeom prst="rect">
            <a:avLst/>
          </a:prstGeom>
          <a:solidFill>
            <a:srgbClr val="1E273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85" tIns="121892" rIns="243785" bIns="121892" rtlCol="0" anchor="ctr"/>
          <a:lstStyle/>
          <a:p>
            <a:pPr algn="ctr"/>
            <a:endParaRPr lang="en-US"/>
          </a:p>
        </p:txBody>
      </p:sp>
      <p:sp>
        <p:nvSpPr>
          <p:cNvPr id="68" name="Freeform 67"/>
          <p:cNvSpPr/>
          <p:nvPr/>
        </p:nvSpPr>
        <p:spPr bwMode="auto">
          <a:xfrm>
            <a:off x="9258300" y="11296934"/>
            <a:ext cx="2347100" cy="1561816"/>
          </a:xfrm>
          <a:custGeom>
            <a:avLst/>
            <a:gdLst>
              <a:gd name="connsiteX0" fmla="*/ 0 w 1493792"/>
              <a:gd name="connsiteY0" fmla="*/ 0 h 1309396"/>
              <a:gd name="connsiteX1" fmla="*/ 1493792 w 1493792"/>
              <a:gd name="connsiteY1" fmla="*/ 0 h 1309396"/>
              <a:gd name="connsiteX2" fmla="*/ 1493792 w 1493792"/>
              <a:gd name="connsiteY2" fmla="*/ 1309396 h 1309396"/>
              <a:gd name="connsiteX3" fmla="*/ 0 w 1493792"/>
              <a:gd name="connsiteY3" fmla="*/ 1309396 h 1309396"/>
              <a:gd name="connsiteX4" fmla="*/ 0 w 1493792"/>
              <a:gd name="connsiteY4" fmla="*/ 0 h 13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3792" h="1309396">
                <a:moveTo>
                  <a:pt x="0" y="0"/>
                </a:moveTo>
                <a:lnTo>
                  <a:pt x="1493792" y="0"/>
                </a:lnTo>
                <a:lnTo>
                  <a:pt x="1493792" y="1309396"/>
                </a:lnTo>
                <a:lnTo>
                  <a:pt x="0" y="130939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45720" rIns="45720" spcCol="1270"/>
          <a:lstStyle/>
          <a:p>
            <a:pPr algn="ctr" defTabSz="1422080">
              <a:lnSpc>
                <a:spcPct val="90000"/>
              </a:lnSpc>
              <a:spcAft>
                <a:spcPct val="35000"/>
              </a:spcAft>
              <a:defRPr/>
            </a:pPr>
            <a:r>
              <a:rPr lang="bs-Latn-BA" sz="3400" b="1" smtClean="0">
                <a:solidFill>
                  <a:schemeClr val="bg1"/>
                </a:solidFill>
                <a:latin typeface="Lato Regular"/>
                <a:cs typeface="Lato Regular"/>
              </a:rPr>
              <a:t>Potiče interakciju</a:t>
            </a:r>
            <a:endParaRPr lang="en-US" sz="3400" b="1">
              <a:solidFill>
                <a:schemeClr val="bg1"/>
              </a:solidFill>
              <a:latin typeface="Lato Regular"/>
              <a:cs typeface="Lato Regular"/>
            </a:endParaRPr>
          </a:p>
        </p:txBody>
      </p:sp>
      <p:sp>
        <p:nvSpPr>
          <p:cNvPr id="79" name="Freeform 78"/>
          <p:cNvSpPr/>
          <p:nvPr/>
        </p:nvSpPr>
        <p:spPr bwMode="auto">
          <a:xfrm>
            <a:off x="12515850" y="11314813"/>
            <a:ext cx="2771775" cy="1629662"/>
          </a:xfrm>
          <a:custGeom>
            <a:avLst/>
            <a:gdLst>
              <a:gd name="connsiteX0" fmla="*/ 0 w 1493792"/>
              <a:gd name="connsiteY0" fmla="*/ 0 h 1309396"/>
              <a:gd name="connsiteX1" fmla="*/ 1493792 w 1493792"/>
              <a:gd name="connsiteY1" fmla="*/ 0 h 1309396"/>
              <a:gd name="connsiteX2" fmla="*/ 1493792 w 1493792"/>
              <a:gd name="connsiteY2" fmla="*/ 1309396 h 1309396"/>
              <a:gd name="connsiteX3" fmla="*/ 0 w 1493792"/>
              <a:gd name="connsiteY3" fmla="*/ 1309396 h 1309396"/>
              <a:gd name="connsiteX4" fmla="*/ 0 w 1493792"/>
              <a:gd name="connsiteY4" fmla="*/ 0 h 13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3792" h="1309396">
                <a:moveTo>
                  <a:pt x="0" y="0"/>
                </a:moveTo>
                <a:lnTo>
                  <a:pt x="1493792" y="0"/>
                </a:lnTo>
                <a:lnTo>
                  <a:pt x="1493792" y="1309396"/>
                </a:lnTo>
                <a:lnTo>
                  <a:pt x="0" y="130939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45720" rIns="45720" spcCol="1270"/>
          <a:lstStyle/>
          <a:p>
            <a:pPr algn="ctr" defTabSz="1422080">
              <a:lnSpc>
                <a:spcPct val="90000"/>
              </a:lnSpc>
              <a:spcAft>
                <a:spcPct val="35000"/>
              </a:spcAft>
              <a:defRPr/>
            </a:pPr>
            <a:r>
              <a:rPr lang="bs-Latn-BA" sz="3400" b="1" smtClean="0">
                <a:solidFill>
                  <a:schemeClr val="bg1"/>
                </a:solidFill>
                <a:latin typeface="Lato Regular"/>
                <a:cs typeface="Lato Regular"/>
              </a:rPr>
              <a:t>Poboljšava socijalizaciju</a:t>
            </a:r>
            <a:endParaRPr lang="en-US" sz="3400" b="1">
              <a:solidFill>
                <a:schemeClr val="bg1"/>
              </a:solidFill>
              <a:latin typeface="Lato Regular"/>
              <a:cs typeface="Lato Regular"/>
            </a:endParaRPr>
          </a:p>
        </p:txBody>
      </p:sp>
      <p:sp>
        <p:nvSpPr>
          <p:cNvPr id="82" name="Freeform 81"/>
          <p:cNvSpPr/>
          <p:nvPr/>
        </p:nvSpPr>
        <p:spPr bwMode="auto">
          <a:xfrm>
            <a:off x="16331225" y="11273783"/>
            <a:ext cx="2503450" cy="1629664"/>
          </a:xfrm>
          <a:custGeom>
            <a:avLst/>
            <a:gdLst>
              <a:gd name="connsiteX0" fmla="*/ 0 w 1493792"/>
              <a:gd name="connsiteY0" fmla="*/ 0 h 1309396"/>
              <a:gd name="connsiteX1" fmla="*/ 1493792 w 1493792"/>
              <a:gd name="connsiteY1" fmla="*/ 0 h 1309396"/>
              <a:gd name="connsiteX2" fmla="*/ 1493792 w 1493792"/>
              <a:gd name="connsiteY2" fmla="*/ 1309396 h 1309396"/>
              <a:gd name="connsiteX3" fmla="*/ 0 w 1493792"/>
              <a:gd name="connsiteY3" fmla="*/ 1309396 h 1309396"/>
              <a:gd name="connsiteX4" fmla="*/ 0 w 1493792"/>
              <a:gd name="connsiteY4" fmla="*/ 0 h 13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3792" h="1309396">
                <a:moveTo>
                  <a:pt x="0" y="0"/>
                </a:moveTo>
                <a:lnTo>
                  <a:pt x="1493792" y="0"/>
                </a:lnTo>
                <a:lnTo>
                  <a:pt x="1493792" y="1309396"/>
                </a:lnTo>
                <a:lnTo>
                  <a:pt x="0" y="130939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45720" rIns="45720" spcCol="1270"/>
          <a:lstStyle/>
          <a:p>
            <a:pPr algn="ctr" defTabSz="1422080">
              <a:lnSpc>
                <a:spcPct val="90000"/>
              </a:lnSpc>
              <a:spcAft>
                <a:spcPct val="35000"/>
              </a:spcAft>
              <a:defRPr/>
            </a:pPr>
            <a:r>
              <a:rPr lang="bs-Latn-BA" sz="3400" b="1" smtClean="0">
                <a:solidFill>
                  <a:schemeClr val="bg1"/>
                </a:solidFill>
                <a:latin typeface="Lato Regular"/>
                <a:cs typeface="Lato Regular"/>
              </a:rPr>
              <a:t>Ima psihološke efekte</a:t>
            </a:r>
            <a:endParaRPr lang="en-US" sz="3400" b="1">
              <a:solidFill>
                <a:schemeClr val="bg1"/>
              </a:solidFill>
              <a:latin typeface="Lato Regular"/>
              <a:cs typeface="Lato Regular"/>
            </a:endParaRPr>
          </a:p>
        </p:txBody>
      </p:sp>
      <p:sp>
        <p:nvSpPr>
          <p:cNvPr id="99" name="Freeform 98"/>
          <p:cNvSpPr/>
          <p:nvPr/>
        </p:nvSpPr>
        <p:spPr bwMode="auto">
          <a:xfrm>
            <a:off x="5492424" y="11308728"/>
            <a:ext cx="2680026" cy="1799748"/>
          </a:xfrm>
          <a:custGeom>
            <a:avLst/>
            <a:gdLst>
              <a:gd name="connsiteX0" fmla="*/ 0 w 1493792"/>
              <a:gd name="connsiteY0" fmla="*/ 0 h 1309396"/>
              <a:gd name="connsiteX1" fmla="*/ 1493792 w 1493792"/>
              <a:gd name="connsiteY1" fmla="*/ 0 h 1309396"/>
              <a:gd name="connsiteX2" fmla="*/ 1493792 w 1493792"/>
              <a:gd name="connsiteY2" fmla="*/ 1309396 h 1309396"/>
              <a:gd name="connsiteX3" fmla="*/ 0 w 1493792"/>
              <a:gd name="connsiteY3" fmla="*/ 1309396 h 1309396"/>
              <a:gd name="connsiteX4" fmla="*/ 0 w 1493792"/>
              <a:gd name="connsiteY4" fmla="*/ 0 h 1309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93792" h="1309396">
                <a:moveTo>
                  <a:pt x="0" y="0"/>
                </a:moveTo>
                <a:lnTo>
                  <a:pt x="1493792" y="0"/>
                </a:lnTo>
                <a:lnTo>
                  <a:pt x="1493792" y="1309396"/>
                </a:lnTo>
                <a:lnTo>
                  <a:pt x="0" y="1309396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0">
            <a:scrgbClr r="0" g="0" b="0"/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lIns="45720" rIns="45720" spcCol="1270"/>
          <a:lstStyle/>
          <a:p>
            <a:pPr algn="ctr" defTabSz="1422080">
              <a:lnSpc>
                <a:spcPct val="90000"/>
              </a:lnSpc>
              <a:spcAft>
                <a:spcPct val="35000"/>
              </a:spcAft>
              <a:defRPr/>
            </a:pPr>
            <a:r>
              <a:rPr lang="bs-Latn-BA" sz="3400" b="1" smtClean="0">
                <a:solidFill>
                  <a:schemeClr val="bg1"/>
                </a:solidFill>
                <a:latin typeface="Lato Regular"/>
                <a:cs typeface="Lato Regular"/>
              </a:rPr>
              <a:t>Smanjuje stres</a:t>
            </a:r>
            <a:endParaRPr lang="en-US" sz="3400" b="1">
              <a:solidFill>
                <a:schemeClr val="bg1"/>
              </a:solidFill>
              <a:latin typeface="Lato Regular"/>
              <a:cs typeface="Lato Regular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5876179" y="9331983"/>
            <a:ext cx="1931759" cy="1932262"/>
            <a:chOff x="2953255" y="4744273"/>
            <a:chExt cx="966131" cy="966131"/>
          </a:xfrm>
        </p:grpSpPr>
        <p:sp>
          <p:nvSpPr>
            <p:cNvPr id="87" name="Oval 86"/>
            <p:cNvSpPr/>
            <p:nvPr/>
          </p:nvSpPr>
          <p:spPr bwMode="auto">
            <a:xfrm>
              <a:off x="3014367" y="4805383"/>
              <a:ext cx="852640" cy="852639"/>
            </a:xfrm>
            <a:prstGeom prst="ellipse">
              <a:avLst/>
            </a:prstGeom>
            <a:solidFill>
              <a:schemeClr val="accent1"/>
            </a:solidFill>
            <a:ln w="3175" cmpd="sng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88" name="Oval 87"/>
            <p:cNvSpPr/>
            <p:nvPr/>
          </p:nvSpPr>
          <p:spPr bwMode="auto">
            <a:xfrm>
              <a:off x="2953255" y="4744273"/>
              <a:ext cx="966131" cy="966131"/>
            </a:xfrm>
            <a:prstGeom prst="ellipse">
              <a:avLst/>
            </a:prstGeom>
            <a:noFill/>
            <a:ln w="3175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90" name="Group 7"/>
          <p:cNvGrpSpPr>
            <a:grpSpLocks/>
          </p:cNvGrpSpPr>
          <p:nvPr/>
        </p:nvGrpSpPr>
        <p:grpSpPr bwMode="auto">
          <a:xfrm>
            <a:off x="6417812" y="9826153"/>
            <a:ext cx="848065" cy="1055266"/>
            <a:chOff x="5886450" y="690562"/>
            <a:chExt cx="396875" cy="493712"/>
          </a:xfrm>
          <a:solidFill>
            <a:schemeClr val="bg1"/>
          </a:solidFill>
        </p:grpSpPr>
        <p:sp>
          <p:nvSpPr>
            <p:cNvPr id="91" name="Freeform 54"/>
            <p:cNvSpPr>
              <a:spLocks noChangeArrowheads="1"/>
            </p:cNvSpPr>
            <p:nvPr/>
          </p:nvSpPr>
          <p:spPr bwMode="auto">
            <a:xfrm>
              <a:off x="6021388" y="1009649"/>
              <a:ext cx="160337" cy="174625"/>
            </a:xfrm>
            <a:custGeom>
              <a:avLst/>
              <a:gdLst>
                <a:gd name="T0" fmla="*/ 92 w 444"/>
                <a:gd name="T1" fmla="*/ 0 h 485"/>
                <a:gd name="T2" fmla="*/ 0 w 444"/>
                <a:gd name="T3" fmla="*/ 0 h 485"/>
                <a:gd name="T4" fmla="*/ 0 w 444"/>
                <a:gd name="T5" fmla="*/ 484 h 485"/>
                <a:gd name="T6" fmla="*/ 100 w 444"/>
                <a:gd name="T7" fmla="*/ 484 h 485"/>
                <a:gd name="T8" fmla="*/ 100 w 444"/>
                <a:gd name="T9" fmla="*/ 476 h 485"/>
                <a:gd name="T10" fmla="*/ 443 w 444"/>
                <a:gd name="T11" fmla="*/ 476 h 485"/>
                <a:gd name="T12" fmla="*/ 443 w 444"/>
                <a:gd name="T13" fmla="*/ 401 h 485"/>
                <a:gd name="T14" fmla="*/ 92 w 444"/>
                <a:gd name="T15" fmla="*/ 401 h 485"/>
                <a:gd name="T16" fmla="*/ 92 w 444"/>
                <a:gd name="T17" fmla="*/ 0 h 485"/>
                <a:gd name="T18" fmla="*/ 92 w 444"/>
                <a:gd name="T19" fmla="*/ 0 h 485"/>
                <a:gd name="T20" fmla="*/ 92 w 444"/>
                <a:gd name="T21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4" h="485">
                  <a:moveTo>
                    <a:pt x="92" y="0"/>
                  </a:moveTo>
                  <a:lnTo>
                    <a:pt x="0" y="0"/>
                  </a:lnTo>
                  <a:lnTo>
                    <a:pt x="0" y="484"/>
                  </a:lnTo>
                  <a:lnTo>
                    <a:pt x="100" y="484"/>
                  </a:lnTo>
                  <a:lnTo>
                    <a:pt x="100" y="476"/>
                  </a:lnTo>
                  <a:lnTo>
                    <a:pt x="443" y="476"/>
                  </a:lnTo>
                  <a:lnTo>
                    <a:pt x="443" y="401"/>
                  </a:lnTo>
                  <a:lnTo>
                    <a:pt x="92" y="401"/>
                  </a:lnTo>
                  <a:lnTo>
                    <a:pt x="92" y="0"/>
                  </a:lnTo>
                  <a:close/>
                  <a:moveTo>
                    <a:pt x="92" y="0"/>
                  </a:moveTo>
                  <a:lnTo>
                    <a:pt x="92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92" name="Freeform 55"/>
            <p:cNvSpPr>
              <a:spLocks noChangeArrowheads="1"/>
            </p:cNvSpPr>
            <p:nvPr/>
          </p:nvSpPr>
          <p:spPr bwMode="auto">
            <a:xfrm>
              <a:off x="6021388" y="1009649"/>
              <a:ext cx="160337" cy="174625"/>
            </a:xfrm>
            <a:custGeom>
              <a:avLst/>
              <a:gdLst>
                <a:gd name="T0" fmla="*/ 92 w 444"/>
                <a:gd name="T1" fmla="*/ 0 h 485"/>
                <a:gd name="T2" fmla="*/ 0 w 444"/>
                <a:gd name="T3" fmla="*/ 0 h 485"/>
                <a:gd name="T4" fmla="*/ 0 w 444"/>
                <a:gd name="T5" fmla="*/ 484 h 485"/>
                <a:gd name="T6" fmla="*/ 100 w 444"/>
                <a:gd name="T7" fmla="*/ 484 h 485"/>
                <a:gd name="T8" fmla="*/ 100 w 444"/>
                <a:gd name="T9" fmla="*/ 476 h 485"/>
                <a:gd name="T10" fmla="*/ 443 w 444"/>
                <a:gd name="T11" fmla="*/ 476 h 485"/>
                <a:gd name="T12" fmla="*/ 443 w 444"/>
                <a:gd name="T13" fmla="*/ 401 h 485"/>
                <a:gd name="T14" fmla="*/ 92 w 444"/>
                <a:gd name="T15" fmla="*/ 401 h 485"/>
                <a:gd name="T16" fmla="*/ 92 w 444"/>
                <a:gd name="T17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4" h="485">
                  <a:moveTo>
                    <a:pt x="92" y="0"/>
                  </a:moveTo>
                  <a:lnTo>
                    <a:pt x="0" y="0"/>
                  </a:lnTo>
                  <a:lnTo>
                    <a:pt x="0" y="484"/>
                  </a:lnTo>
                  <a:lnTo>
                    <a:pt x="100" y="484"/>
                  </a:lnTo>
                  <a:lnTo>
                    <a:pt x="100" y="476"/>
                  </a:lnTo>
                  <a:lnTo>
                    <a:pt x="443" y="476"/>
                  </a:lnTo>
                  <a:lnTo>
                    <a:pt x="443" y="401"/>
                  </a:lnTo>
                  <a:lnTo>
                    <a:pt x="92" y="401"/>
                  </a:lnTo>
                  <a:lnTo>
                    <a:pt x="92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93" name="Freeform 56"/>
            <p:cNvSpPr>
              <a:spLocks noChangeArrowheads="1"/>
            </p:cNvSpPr>
            <p:nvPr/>
          </p:nvSpPr>
          <p:spPr bwMode="auto">
            <a:xfrm>
              <a:off x="6054725" y="1009649"/>
              <a:ext cx="1588" cy="1588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94" name="Freeform 57"/>
            <p:cNvSpPr>
              <a:spLocks noChangeArrowheads="1"/>
            </p:cNvSpPr>
            <p:nvPr/>
          </p:nvSpPr>
          <p:spPr bwMode="auto">
            <a:xfrm>
              <a:off x="5954713" y="708024"/>
              <a:ext cx="77787" cy="77788"/>
            </a:xfrm>
            <a:custGeom>
              <a:avLst/>
              <a:gdLst>
                <a:gd name="T0" fmla="*/ 217 w 218"/>
                <a:gd name="T1" fmla="*/ 108 h 218"/>
                <a:gd name="T2" fmla="*/ 109 w 218"/>
                <a:gd name="T3" fmla="*/ 217 h 218"/>
                <a:gd name="T4" fmla="*/ 0 w 218"/>
                <a:gd name="T5" fmla="*/ 108 h 218"/>
                <a:gd name="T6" fmla="*/ 109 w 218"/>
                <a:gd name="T7" fmla="*/ 0 h 218"/>
                <a:gd name="T8" fmla="*/ 217 w 218"/>
                <a:gd name="T9" fmla="*/ 108 h 218"/>
                <a:gd name="T10" fmla="*/ 217 w 218"/>
                <a:gd name="T11" fmla="*/ 108 h 218"/>
                <a:gd name="T12" fmla="*/ 217 w 218"/>
                <a:gd name="T13" fmla="*/ 10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" h="218">
                  <a:moveTo>
                    <a:pt x="217" y="108"/>
                  </a:moveTo>
                  <a:cubicBezTo>
                    <a:pt x="217" y="167"/>
                    <a:pt x="167" y="217"/>
                    <a:pt x="109" y="217"/>
                  </a:cubicBezTo>
                  <a:cubicBezTo>
                    <a:pt x="50" y="217"/>
                    <a:pt x="0" y="167"/>
                    <a:pt x="0" y="108"/>
                  </a:cubicBezTo>
                  <a:cubicBezTo>
                    <a:pt x="0" y="50"/>
                    <a:pt x="50" y="0"/>
                    <a:pt x="109" y="0"/>
                  </a:cubicBezTo>
                  <a:cubicBezTo>
                    <a:pt x="167" y="0"/>
                    <a:pt x="217" y="50"/>
                    <a:pt x="217" y="108"/>
                  </a:cubicBezTo>
                  <a:close/>
                  <a:moveTo>
                    <a:pt x="217" y="108"/>
                  </a:moveTo>
                  <a:lnTo>
                    <a:pt x="217" y="108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95" name="Freeform 58"/>
            <p:cNvSpPr>
              <a:spLocks noChangeArrowheads="1"/>
            </p:cNvSpPr>
            <p:nvPr/>
          </p:nvSpPr>
          <p:spPr bwMode="auto">
            <a:xfrm>
              <a:off x="6054725" y="811212"/>
              <a:ext cx="76200" cy="33337"/>
            </a:xfrm>
            <a:custGeom>
              <a:avLst/>
              <a:gdLst>
                <a:gd name="T0" fmla="*/ 0 w 210"/>
                <a:gd name="T1" fmla="*/ 0 h 93"/>
                <a:gd name="T2" fmla="*/ 8 w 210"/>
                <a:gd name="T3" fmla="*/ 33 h 93"/>
                <a:gd name="T4" fmla="*/ 167 w 210"/>
                <a:gd name="T5" fmla="*/ 92 h 93"/>
                <a:gd name="T6" fmla="*/ 209 w 210"/>
                <a:gd name="T7" fmla="*/ 83 h 93"/>
                <a:gd name="T8" fmla="*/ 175 w 210"/>
                <a:gd name="T9" fmla="*/ 58 h 93"/>
                <a:gd name="T10" fmla="*/ 0 w 210"/>
                <a:gd name="T11" fmla="*/ 0 h 93"/>
                <a:gd name="T12" fmla="*/ 0 w 210"/>
                <a:gd name="T13" fmla="*/ 0 h 93"/>
                <a:gd name="T14" fmla="*/ 0 w 210"/>
                <a:gd name="T15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0" h="93">
                  <a:moveTo>
                    <a:pt x="0" y="0"/>
                  </a:moveTo>
                  <a:lnTo>
                    <a:pt x="8" y="33"/>
                  </a:lnTo>
                  <a:lnTo>
                    <a:pt x="167" y="92"/>
                  </a:lnTo>
                  <a:lnTo>
                    <a:pt x="209" y="83"/>
                  </a:lnTo>
                  <a:lnTo>
                    <a:pt x="175" y="58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96" name="Freeform 59"/>
            <p:cNvSpPr>
              <a:spLocks noChangeArrowheads="1"/>
            </p:cNvSpPr>
            <p:nvPr/>
          </p:nvSpPr>
          <p:spPr bwMode="auto">
            <a:xfrm>
              <a:off x="6054725" y="811212"/>
              <a:ext cx="76200" cy="33337"/>
            </a:xfrm>
            <a:custGeom>
              <a:avLst/>
              <a:gdLst>
                <a:gd name="T0" fmla="*/ 0 w 210"/>
                <a:gd name="T1" fmla="*/ 0 h 93"/>
                <a:gd name="T2" fmla="*/ 8 w 210"/>
                <a:gd name="T3" fmla="*/ 33 h 93"/>
                <a:gd name="T4" fmla="*/ 167 w 210"/>
                <a:gd name="T5" fmla="*/ 92 h 93"/>
                <a:gd name="T6" fmla="*/ 209 w 210"/>
                <a:gd name="T7" fmla="*/ 83 h 93"/>
                <a:gd name="T8" fmla="*/ 175 w 210"/>
                <a:gd name="T9" fmla="*/ 58 h 93"/>
                <a:gd name="T10" fmla="*/ 0 w 210"/>
                <a:gd name="T11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93">
                  <a:moveTo>
                    <a:pt x="0" y="0"/>
                  </a:moveTo>
                  <a:lnTo>
                    <a:pt x="8" y="33"/>
                  </a:lnTo>
                  <a:lnTo>
                    <a:pt x="167" y="92"/>
                  </a:lnTo>
                  <a:lnTo>
                    <a:pt x="209" y="83"/>
                  </a:lnTo>
                  <a:lnTo>
                    <a:pt x="175" y="58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97" name="Freeform 60"/>
            <p:cNvSpPr>
              <a:spLocks noChangeArrowheads="1"/>
            </p:cNvSpPr>
            <p:nvPr/>
          </p:nvSpPr>
          <p:spPr bwMode="auto">
            <a:xfrm>
              <a:off x="6054725" y="811212"/>
              <a:ext cx="1588" cy="1587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98" name="Freeform 61"/>
            <p:cNvSpPr>
              <a:spLocks noChangeArrowheads="1"/>
            </p:cNvSpPr>
            <p:nvPr/>
          </p:nvSpPr>
          <p:spPr bwMode="auto">
            <a:xfrm>
              <a:off x="5886450" y="690562"/>
              <a:ext cx="396875" cy="325437"/>
            </a:xfrm>
            <a:custGeom>
              <a:avLst/>
              <a:gdLst>
                <a:gd name="T0" fmla="*/ 877 w 1104"/>
                <a:gd name="T1" fmla="*/ 0 h 904"/>
                <a:gd name="T2" fmla="*/ 877 w 1104"/>
                <a:gd name="T3" fmla="*/ 84 h 904"/>
                <a:gd name="T4" fmla="*/ 836 w 1104"/>
                <a:gd name="T5" fmla="*/ 84 h 904"/>
                <a:gd name="T6" fmla="*/ 836 w 1104"/>
                <a:gd name="T7" fmla="*/ 117 h 904"/>
                <a:gd name="T8" fmla="*/ 794 w 1104"/>
                <a:gd name="T9" fmla="*/ 117 h 904"/>
                <a:gd name="T10" fmla="*/ 476 w 1104"/>
                <a:gd name="T11" fmla="*/ 243 h 904"/>
                <a:gd name="T12" fmla="*/ 468 w 1104"/>
                <a:gd name="T13" fmla="*/ 243 h 904"/>
                <a:gd name="T14" fmla="*/ 359 w 1104"/>
                <a:gd name="T15" fmla="*/ 368 h 904"/>
                <a:gd name="T16" fmla="*/ 417 w 1104"/>
                <a:gd name="T17" fmla="*/ 619 h 904"/>
                <a:gd name="T18" fmla="*/ 66 w 1104"/>
                <a:gd name="T19" fmla="*/ 761 h 904"/>
                <a:gd name="T20" fmla="*/ 100 w 1104"/>
                <a:gd name="T21" fmla="*/ 878 h 904"/>
                <a:gd name="T22" fmla="*/ 509 w 1104"/>
                <a:gd name="T23" fmla="*/ 711 h 904"/>
                <a:gd name="T24" fmla="*/ 635 w 1104"/>
                <a:gd name="T25" fmla="*/ 845 h 904"/>
                <a:gd name="T26" fmla="*/ 735 w 1104"/>
                <a:gd name="T27" fmla="*/ 836 h 904"/>
                <a:gd name="T28" fmla="*/ 844 w 1104"/>
                <a:gd name="T29" fmla="*/ 644 h 904"/>
                <a:gd name="T30" fmla="*/ 727 w 1104"/>
                <a:gd name="T31" fmla="*/ 611 h 904"/>
                <a:gd name="T32" fmla="*/ 668 w 1104"/>
                <a:gd name="T33" fmla="*/ 711 h 904"/>
                <a:gd name="T34" fmla="*/ 610 w 1104"/>
                <a:gd name="T35" fmla="*/ 644 h 904"/>
                <a:gd name="T36" fmla="*/ 610 w 1104"/>
                <a:gd name="T37" fmla="*/ 611 h 904"/>
                <a:gd name="T38" fmla="*/ 744 w 1104"/>
                <a:gd name="T39" fmla="*/ 502 h 904"/>
                <a:gd name="T40" fmla="*/ 685 w 1104"/>
                <a:gd name="T41" fmla="*/ 435 h 904"/>
                <a:gd name="T42" fmla="*/ 643 w 1104"/>
                <a:gd name="T43" fmla="*/ 443 h 904"/>
                <a:gd name="T44" fmla="*/ 484 w 1104"/>
                <a:gd name="T45" fmla="*/ 385 h 904"/>
                <a:gd name="T46" fmla="*/ 526 w 1104"/>
                <a:gd name="T47" fmla="*/ 477 h 904"/>
                <a:gd name="T48" fmla="*/ 434 w 1104"/>
                <a:gd name="T49" fmla="*/ 468 h 904"/>
                <a:gd name="T50" fmla="*/ 426 w 1104"/>
                <a:gd name="T51" fmla="*/ 310 h 904"/>
                <a:gd name="T52" fmla="*/ 443 w 1104"/>
                <a:gd name="T53" fmla="*/ 318 h 904"/>
                <a:gd name="T54" fmla="*/ 468 w 1104"/>
                <a:gd name="T55" fmla="*/ 326 h 904"/>
                <a:gd name="T56" fmla="*/ 476 w 1104"/>
                <a:gd name="T57" fmla="*/ 326 h 904"/>
                <a:gd name="T58" fmla="*/ 660 w 1104"/>
                <a:gd name="T59" fmla="*/ 376 h 904"/>
                <a:gd name="T60" fmla="*/ 602 w 1104"/>
                <a:gd name="T61" fmla="*/ 285 h 904"/>
                <a:gd name="T62" fmla="*/ 836 w 1104"/>
                <a:gd name="T63" fmla="*/ 193 h 904"/>
                <a:gd name="T64" fmla="*/ 836 w 1104"/>
                <a:gd name="T65" fmla="*/ 218 h 904"/>
                <a:gd name="T66" fmla="*/ 877 w 1104"/>
                <a:gd name="T67" fmla="*/ 218 h 904"/>
                <a:gd name="T68" fmla="*/ 877 w 1104"/>
                <a:gd name="T69" fmla="*/ 301 h 904"/>
                <a:gd name="T70" fmla="*/ 1103 w 1104"/>
                <a:gd name="T71" fmla="*/ 301 h 904"/>
                <a:gd name="T72" fmla="*/ 1103 w 1104"/>
                <a:gd name="T73" fmla="*/ 0 h 904"/>
                <a:gd name="T74" fmla="*/ 877 w 1104"/>
                <a:gd name="T75" fmla="*/ 0 h 904"/>
                <a:gd name="T76" fmla="*/ 877 w 1104"/>
                <a:gd name="T77" fmla="*/ 193 h 904"/>
                <a:gd name="T78" fmla="*/ 860 w 1104"/>
                <a:gd name="T79" fmla="*/ 193 h 904"/>
                <a:gd name="T80" fmla="*/ 860 w 1104"/>
                <a:gd name="T81" fmla="*/ 176 h 904"/>
                <a:gd name="T82" fmla="*/ 860 w 1104"/>
                <a:gd name="T83" fmla="*/ 142 h 904"/>
                <a:gd name="T84" fmla="*/ 860 w 1104"/>
                <a:gd name="T85" fmla="*/ 109 h 904"/>
                <a:gd name="T86" fmla="*/ 877 w 1104"/>
                <a:gd name="T87" fmla="*/ 109 h 904"/>
                <a:gd name="T88" fmla="*/ 877 w 1104"/>
                <a:gd name="T89" fmla="*/ 193 h 904"/>
                <a:gd name="T90" fmla="*/ 877 w 1104"/>
                <a:gd name="T91" fmla="*/ 193 h 904"/>
                <a:gd name="T92" fmla="*/ 877 w 1104"/>
                <a:gd name="T93" fmla="*/ 193 h 9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04" h="904">
                  <a:moveTo>
                    <a:pt x="877" y="0"/>
                  </a:moveTo>
                  <a:cubicBezTo>
                    <a:pt x="877" y="84"/>
                    <a:pt x="877" y="84"/>
                    <a:pt x="877" y="84"/>
                  </a:cubicBezTo>
                  <a:cubicBezTo>
                    <a:pt x="836" y="84"/>
                    <a:pt x="836" y="84"/>
                    <a:pt x="836" y="84"/>
                  </a:cubicBezTo>
                  <a:cubicBezTo>
                    <a:pt x="836" y="117"/>
                    <a:pt x="836" y="117"/>
                    <a:pt x="836" y="117"/>
                  </a:cubicBezTo>
                  <a:cubicBezTo>
                    <a:pt x="819" y="109"/>
                    <a:pt x="810" y="109"/>
                    <a:pt x="794" y="117"/>
                  </a:cubicBezTo>
                  <a:cubicBezTo>
                    <a:pt x="685" y="159"/>
                    <a:pt x="585" y="201"/>
                    <a:pt x="476" y="243"/>
                  </a:cubicBezTo>
                  <a:cubicBezTo>
                    <a:pt x="468" y="243"/>
                    <a:pt x="468" y="243"/>
                    <a:pt x="468" y="243"/>
                  </a:cubicBezTo>
                  <a:cubicBezTo>
                    <a:pt x="409" y="243"/>
                    <a:pt x="342" y="293"/>
                    <a:pt x="359" y="368"/>
                  </a:cubicBezTo>
                  <a:cubicBezTo>
                    <a:pt x="376" y="452"/>
                    <a:pt x="401" y="535"/>
                    <a:pt x="417" y="619"/>
                  </a:cubicBezTo>
                  <a:cubicBezTo>
                    <a:pt x="301" y="669"/>
                    <a:pt x="183" y="719"/>
                    <a:pt x="66" y="761"/>
                  </a:cubicBezTo>
                  <a:cubicBezTo>
                    <a:pt x="0" y="786"/>
                    <a:pt x="33" y="903"/>
                    <a:pt x="100" y="878"/>
                  </a:cubicBezTo>
                  <a:cubicBezTo>
                    <a:pt x="234" y="820"/>
                    <a:pt x="376" y="769"/>
                    <a:pt x="509" y="711"/>
                  </a:cubicBezTo>
                  <a:cubicBezTo>
                    <a:pt x="543" y="761"/>
                    <a:pt x="593" y="803"/>
                    <a:pt x="635" y="845"/>
                  </a:cubicBezTo>
                  <a:cubicBezTo>
                    <a:pt x="668" y="870"/>
                    <a:pt x="710" y="870"/>
                    <a:pt x="735" y="836"/>
                  </a:cubicBezTo>
                  <a:cubicBezTo>
                    <a:pt x="777" y="769"/>
                    <a:pt x="819" y="711"/>
                    <a:pt x="844" y="644"/>
                  </a:cubicBezTo>
                  <a:cubicBezTo>
                    <a:pt x="869" y="569"/>
                    <a:pt x="752" y="535"/>
                    <a:pt x="727" y="611"/>
                  </a:cubicBezTo>
                  <a:cubicBezTo>
                    <a:pt x="710" y="644"/>
                    <a:pt x="694" y="677"/>
                    <a:pt x="668" y="711"/>
                  </a:cubicBezTo>
                  <a:cubicBezTo>
                    <a:pt x="652" y="694"/>
                    <a:pt x="627" y="669"/>
                    <a:pt x="610" y="644"/>
                  </a:cubicBezTo>
                  <a:cubicBezTo>
                    <a:pt x="610" y="636"/>
                    <a:pt x="610" y="619"/>
                    <a:pt x="610" y="611"/>
                  </a:cubicBezTo>
                  <a:cubicBezTo>
                    <a:pt x="744" y="502"/>
                    <a:pt x="744" y="502"/>
                    <a:pt x="744" y="502"/>
                  </a:cubicBezTo>
                  <a:cubicBezTo>
                    <a:pt x="685" y="435"/>
                    <a:pt x="685" y="435"/>
                    <a:pt x="685" y="435"/>
                  </a:cubicBezTo>
                  <a:cubicBezTo>
                    <a:pt x="643" y="443"/>
                    <a:pt x="643" y="443"/>
                    <a:pt x="643" y="443"/>
                  </a:cubicBezTo>
                  <a:cubicBezTo>
                    <a:pt x="484" y="385"/>
                    <a:pt x="484" y="385"/>
                    <a:pt x="484" y="385"/>
                  </a:cubicBezTo>
                  <a:cubicBezTo>
                    <a:pt x="526" y="477"/>
                    <a:pt x="526" y="477"/>
                    <a:pt x="526" y="477"/>
                  </a:cubicBezTo>
                  <a:cubicBezTo>
                    <a:pt x="434" y="468"/>
                    <a:pt x="434" y="468"/>
                    <a:pt x="434" y="468"/>
                  </a:cubicBezTo>
                  <a:cubicBezTo>
                    <a:pt x="434" y="468"/>
                    <a:pt x="367" y="293"/>
                    <a:pt x="426" y="310"/>
                  </a:cubicBezTo>
                  <a:cubicBezTo>
                    <a:pt x="434" y="310"/>
                    <a:pt x="443" y="310"/>
                    <a:pt x="443" y="318"/>
                  </a:cubicBezTo>
                  <a:cubicBezTo>
                    <a:pt x="468" y="326"/>
                    <a:pt x="468" y="326"/>
                    <a:pt x="468" y="326"/>
                  </a:cubicBezTo>
                  <a:lnTo>
                    <a:pt x="476" y="326"/>
                  </a:lnTo>
                  <a:cubicBezTo>
                    <a:pt x="660" y="376"/>
                    <a:pt x="660" y="376"/>
                    <a:pt x="660" y="376"/>
                  </a:cubicBezTo>
                  <a:cubicBezTo>
                    <a:pt x="602" y="285"/>
                    <a:pt x="602" y="285"/>
                    <a:pt x="602" y="285"/>
                  </a:cubicBezTo>
                  <a:cubicBezTo>
                    <a:pt x="677" y="260"/>
                    <a:pt x="760" y="226"/>
                    <a:pt x="836" y="193"/>
                  </a:cubicBezTo>
                  <a:cubicBezTo>
                    <a:pt x="836" y="218"/>
                    <a:pt x="836" y="218"/>
                    <a:pt x="836" y="218"/>
                  </a:cubicBezTo>
                  <a:cubicBezTo>
                    <a:pt x="877" y="218"/>
                    <a:pt x="877" y="218"/>
                    <a:pt x="877" y="218"/>
                  </a:cubicBezTo>
                  <a:cubicBezTo>
                    <a:pt x="877" y="301"/>
                    <a:pt x="877" y="301"/>
                    <a:pt x="877" y="301"/>
                  </a:cubicBezTo>
                  <a:cubicBezTo>
                    <a:pt x="1103" y="301"/>
                    <a:pt x="1103" y="301"/>
                    <a:pt x="1103" y="301"/>
                  </a:cubicBezTo>
                  <a:cubicBezTo>
                    <a:pt x="1103" y="0"/>
                    <a:pt x="1103" y="0"/>
                    <a:pt x="1103" y="0"/>
                  </a:cubicBezTo>
                  <a:lnTo>
                    <a:pt x="877" y="0"/>
                  </a:lnTo>
                  <a:close/>
                  <a:moveTo>
                    <a:pt x="877" y="193"/>
                  </a:moveTo>
                  <a:cubicBezTo>
                    <a:pt x="860" y="193"/>
                    <a:pt x="860" y="193"/>
                    <a:pt x="860" y="193"/>
                  </a:cubicBezTo>
                  <a:cubicBezTo>
                    <a:pt x="860" y="176"/>
                    <a:pt x="860" y="176"/>
                    <a:pt x="860" y="176"/>
                  </a:cubicBezTo>
                  <a:cubicBezTo>
                    <a:pt x="860" y="167"/>
                    <a:pt x="860" y="151"/>
                    <a:pt x="860" y="142"/>
                  </a:cubicBezTo>
                  <a:cubicBezTo>
                    <a:pt x="860" y="109"/>
                    <a:pt x="860" y="109"/>
                    <a:pt x="860" y="109"/>
                  </a:cubicBezTo>
                  <a:cubicBezTo>
                    <a:pt x="877" y="109"/>
                    <a:pt x="877" y="109"/>
                    <a:pt x="877" y="109"/>
                  </a:cubicBezTo>
                  <a:lnTo>
                    <a:pt x="877" y="193"/>
                  </a:lnTo>
                  <a:close/>
                  <a:moveTo>
                    <a:pt x="877" y="193"/>
                  </a:moveTo>
                  <a:lnTo>
                    <a:pt x="877" y="19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9448816" y="9335199"/>
            <a:ext cx="1931759" cy="1932262"/>
            <a:chOff x="4740039" y="4745881"/>
            <a:chExt cx="966131" cy="966131"/>
          </a:xfrm>
        </p:grpSpPr>
        <p:sp>
          <p:nvSpPr>
            <p:cNvPr id="105" name="Oval 104"/>
            <p:cNvSpPr/>
            <p:nvPr/>
          </p:nvSpPr>
          <p:spPr bwMode="auto">
            <a:xfrm>
              <a:off x="4801126" y="4805383"/>
              <a:ext cx="852640" cy="852640"/>
            </a:xfrm>
            <a:prstGeom prst="ellipse">
              <a:avLst/>
            </a:prstGeom>
            <a:solidFill>
              <a:schemeClr val="accent2"/>
            </a:solidFill>
            <a:ln w="3175" cmpd="sng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7" name="Oval 46"/>
            <p:cNvSpPr/>
            <p:nvPr/>
          </p:nvSpPr>
          <p:spPr bwMode="auto">
            <a:xfrm>
              <a:off x="4740039" y="4745881"/>
              <a:ext cx="966131" cy="966131"/>
            </a:xfrm>
            <a:prstGeom prst="ellipse">
              <a:avLst/>
            </a:prstGeom>
            <a:noFill/>
            <a:ln w="3175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2974698" y="9330619"/>
            <a:ext cx="1931759" cy="1932262"/>
            <a:chOff x="6503439" y="4743591"/>
            <a:chExt cx="966131" cy="966131"/>
          </a:xfrm>
        </p:grpSpPr>
        <p:sp>
          <p:nvSpPr>
            <p:cNvPr id="111" name="Oval 110"/>
            <p:cNvSpPr/>
            <p:nvPr/>
          </p:nvSpPr>
          <p:spPr bwMode="auto">
            <a:xfrm>
              <a:off x="6564526" y="4805383"/>
              <a:ext cx="852640" cy="852640"/>
            </a:xfrm>
            <a:prstGeom prst="ellipse">
              <a:avLst/>
            </a:prstGeom>
            <a:solidFill>
              <a:schemeClr val="accent3"/>
            </a:solidFill>
            <a:ln w="3175" cmpd="sng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8" name="Oval 47"/>
            <p:cNvSpPr/>
            <p:nvPr/>
          </p:nvSpPr>
          <p:spPr bwMode="auto">
            <a:xfrm>
              <a:off x="6503439" y="4743591"/>
              <a:ext cx="966131" cy="966131"/>
            </a:xfrm>
            <a:prstGeom prst="ellipse">
              <a:avLst/>
            </a:prstGeom>
            <a:noFill/>
            <a:ln w="3175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6617071" y="9341209"/>
            <a:ext cx="1931759" cy="1932262"/>
            <a:chOff x="8325100" y="4748886"/>
            <a:chExt cx="966131" cy="966131"/>
          </a:xfrm>
        </p:grpSpPr>
        <p:sp>
          <p:nvSpPr>
            <p:cNvPr id="117" name="Oval 116"/>
            <p:cNvSpPr/>
            <p:nvPr/>
          </p:nvSpPr>
          <p:spPr bwMode="auto">
            <a:xfrm>
              <a:off x="8374642" y="4805383"/>
              <a:ext cx="852640" cy="852640"/>
            </a:xfrm>
            <a:prstGeom prst="ellipse">
              <a:avLst/>
            </a:prstGeom>
            <a:solidFill>
              <a:schemeClr val="accent4"/>
            </a:solidFill>
            <a:ln w="3175" cmpd="sng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9" name="Oval 48"/>
            <p:cNvSpPr/>
            <p:nvPr/>
          </p:nvSpPr>
          <p:spPr bwMode="auto">
            <a:xfrm>
              <a:off x="8325100" y="4748886"/>
              <a:ext cx="966131" cy="966131"/>
            </a:xfrm>
            <a:prstGeom prst="ellipse">
              <a:avLst/>
            </a:prstGeom>
            <a:noFill/>
            <a:ln w="3175" cmpd="sng">
              <a:solidFill>
                <a:schemeClr val="bg1">
                  <a:lumMod val="65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104" name="Freeform 16"/>
          <p:cNvSpPr>
            <a:spLocks noChangeArrowheads="1"/>
          </p:cNvSpPr>
          <p:nvPr/>
        </p:nvSpPr>
        <p:spPr bwMode="auto">
          <a:xfrm>
            <a:off x="10085563" y="9783733"/>
            <a:ext cx="696808" cy="1094602"/>
          </a:xfrm>
          <a:custGeom>
            <a:avLst/>
            <a:gdLst>
              <a:gd name="T0" fmla="*/ 406 w 657"/>
              <a:gd name="T1" fmla="*/ 947 h 1032"/>
              <a:gd name="T2" fmla="*/ 333 w 657"/>
              <a:gd name="T3" fmla="*/ 1031 h 1032"/>
              <a:gd name="T4" fmla="*/ 250 w 657"/>
              <a:gd name="T5" fmla="*/ 947 h 1032"/>
              <a:gd name="T6" fmla="*/ 448 w 657"/>
              <a:gd name="T7" fmla="*/ 916 h 1032"/>
              <a:gd name="T8" fmla="*/ 198 w 657"/>
              <a:gd name="T9" fmla="*/ 833 h 1032"/>
              <a:gd name="T10" fmla="*/ 656 w 657"/>
              <a:gd name="T11" fmla="*/ 333 h 1032"/>
              <a:gd name="T12" fmla="*/ 562 w 657"/>
              <a:gd name="T13" fmla="*/ 562 h 1032"/>
              <a:gd name="T14" fmla="*/ 531 w 657"/>
              <a:gd name="T15" fmla="*/ 635 h 1032"/>
              <a:gd name="T16" fmla="*/ 500 w 657"/>
              <a:gd name="T17" fmla="*/ 708 h 1032"/>
              <a:gd name="T18" fmla="*/ 500 w 657"/>
              <a:gd name="T19" fmla="*/ 729 h 1032"/>
              <a:gd name="T20" fmla="*/ 166 w 657"/>
              <a:gd name="T21" fmla="*/ 791 h 1032"/>
              <a:gd name="T22" fmla="*/ 156 w 657"/>
              <a:gd name="T23" fmla="*/ 708 h 1032"/>
              <a:gd name="T24" fmla="*/ 135 w 657"/>
              <a:gd name="T25" fmla="*/ 635 h 1032"/>
              <a:gd name="T26" fmla="*/ 93 w 657"/>
              <a:gd name="T27" fmla="*/ 552 h 1032"/>
              <a:gd name="T28" fmla="*/ 0 w 657"/>
              <a:gd name="T29" fmla="*/ 333 h 1032"/>
              <a:gd name="T30" fmla="*/ 333 w 657"/>
              <a:gd name="T31" fmla="*/ 0 h 1032"/>
              <a:gd name="T32" fmla="*/ 656 w 657"/>
              <a:gd name="T33" fmla="*/ 333 h 1032"/>
              <a:gd name="T34" fmla="*/ 510 w 657"/>
              <a:gd name="T35" fmla="*/ 156 h 1032"/>
              <a:gd name="T36" fmla="*/ 156 w 657"/>
              <a:gd name="T37" fmla="*/ 156 h 1032"/>
              <a:gd name="T38" fmla="*/ 146 w 657"/>
              <a:gd name="T39" fmla="*/ 499 h 1032"/>
              <a:gd name="T40" fmla="*/ 166 w 657"/>
              <a:gd name="T41" fmla="*/ 541 h 1032"/>
              <a:gd name="T42" fmla="*/ 229 w 657"/>
              <a:gd name="T43" fmla="*/ 666 h 1032"/>
              <a:gd name="T44" fmla="*/ 427 w 657"/>
              <a:gd name="T45" fmla="*/ 718 h 1032"/>
              <a:gd name="T46" fmla="*/ 458 w 657"/>
              <a:gd name="T47" fmla="*/ 604 h 1032"/>
              <a:gd name="T48" fmla="*/ 510 w 657"/>
              <a:gd name="T49" fmla="*/ 520 h 1032"/>
              <a:gd name="T50" fmla="*/ 583 w 657"/>
              <a:gd name="T51" fmla="*/ 333 h 1032"/>
              <a:gd name="T52" fmla="*/ 354 w 657"/>
              <a:gd name="T53" fmla="*/ 354 h 1032"/>
              <a:gd name="T54" fmla="*/ 302 w 657"/>
              <a:gd name="T55" fmla="*/ 354 h 1032"/>
              <a:gd name="T56" fmla="*/ 239 w 657"/>
              <a:gd name="T57" fmla="*/ 354 h 1032"/>
              <a:gd name="T58" fmla="*/ 250 w 657"/>
              <a:gd name="T59" fmla="*/ 499 h 1032"/>
              <a:gd name="T60" fmla="*/ 302 w 657"/>
              <a:gd name="T61" fmla="*/ 499 h 1032"/>
              <a:gd name="T62" fmla="*/ 364 w 657"/>
              <a:gd name="T63" fmla="*/ 499 h 1032"/>
              <a:gd name="T64" fmla="*/ 416 w 657"/>
              <a:gd name="T65" fmla="*/ 499 h 1032"/>
              <a:gd name="T66" fmla="*/ 427 w 657"/>
              <a:gd name="T67" fmla="*/ 354 h 1032"/>
              <a:gd name="T68" fmla="*/ 385 w 657"/>
              <a:gd name="T69" fmla="*/ 416 h 10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57" h="1032">
                <a:moveTo>
                  <a:pt x="250" y="947"/>
                </a:moveTo>
                <a:cubicBezTo>
                  <a:pt x="406" y="947"/>
                  <a:pt x="406" y="947"/>
                  <a:pt x="406" y="947"/>
                </a:cubicBezTo>
                <a:cubicBezTo>
                  <a:pt x="406" y="968"/>
                  <a:pt x="396" y="989"/>
                  <a:pt x="385" y="1010"/>
                </a:cubicBezTo>
                <a:cubicBezTo>
                  <a:pt x="364" y="1020"/>
                  <a:pt x="354" y="1031"/>
                  <a:pt x="333" y="1031"/>
                </a:cubicBezTo>
                <a:cubicBezTo>
                  <a:pt x="312" y="1031"/>
                  <a:pt x="291" y="1020"/>
                  <a:pt x="281" y="1010"/>
                </a:cubicBezTo>
                <a:cubicBezTo>
                  <a:pt x="260" y="989"/>
                  <a:pt x="250" y="968"/>
                  <a:pt x="250" y="947"/>
                </a:cubicBezTo>
                <a:close/>
                <a:moveTo>
                  <a:pt x="208" y="916"/>
                </a:moveTo>
                <a:cubicBezTo>
                  <a:pt x="448" y="916"/>
                  <a:pt x="448" y="916"/>
                  <a:pt x="448" y="916"/>
                </a:cubicBezTo>
                <a:cubicBezTo>
                  <a:pt x="458" y="833"/>
                  <a:pt x="458" y="833"/>
                  <a:pt x="458" y="833"/>
                </a:cubicBezTo>
                <a:cubicBezTo>
                  <a:pt x="198" y="833"/>
                  <a:pt x="198" y="833"/>
                  <a:pt x="198" y="833"/>
                </a:cubicBezTo>
                <a:lnTo>
                  <a:pt x="208" y="916"/>
                </a:lnTo>
                <a:close/>
                <a:moveTo>
                  <a:pt x="656" y="333"/>
                </a:moveTo>
                <a:cubicBezTo>
                  <a:pt x="656" y="416"/>
                  <a:pt x="625" y="489"/>
                  <a:pt x="573" y="552"/>
                </a:cubicBezTo>
                <a:lnTo>
                  <a:pt x="562" y="562"/>
                </a:lnTo>
                <a:cubicBezTo>
                  <a:pt x="562" y="562"/>
                  <a:pt x="562" y="572"/>
                  <a:pt x="552" y="572"/>
                </a:cubicBezTo>
                <a:cubicBezTo>
                  <a:pt x="541" y="593"/>
                  <a:pt x="541" y="614"/>
                  <a:pt x="531" y="635"/>
                </a:cubicBezTo>
                <a:cubicBezTo>
                  <a:pt x="521" y="656"/>
                  <a:pt x="510" y="677"/>
                  <a:pt x="510" y="697"/>
                </a:cubicBezTo>
                <a:cubicBezTo>
                  <a:pt x="500" y="697"/>
                  <a:pt x="500" y="697"/>
                  <a:pt x="500" y="708"/>
                </a:cubicBezTo>
                <a:lnTo>
                  <a:pt x="500" y="718"/>
                </a:lnTo>
                <a:cubicBezTo>
                  <a:pt x="500" y="729"/>
                  <a:pt x="500" y="729"/>
                  <a:pt x="500" y="729"/>
                </a:cubicBezTo>
                <a:cubicBezTo>
                  <a:pt x="500" y="791"/>
                  <a:pt x="500" y="791"/>
                  <a:pt x="500" y="791"/>
                </a:cubicBezTo>
                <a:cubicBezTo>
                  <a:pt x="166" y="791"/>
                  <a:pt x="166" y="791"/>
                  <a:pt x="166" y="791"/>
                </a:cubicBezTo>
                <a:cubicBezTo>
                  <a:pt x="166" y="729"/>
                  <a:pt x="166" y="729"/>
                  <a:pt x="166" y="729"/>
                </a:cubicBezTo>
                <a:cubicBezTo>
                  <a:pt x="166" y="718"/>
                  <a:pt x="156" y="718"/>
                  <a:pt x="156" y="708"/>
                </a:cubicBezTo>
                <a:lnTo>
                  <a:pt x="156" y="697"/>
                </a:lnTo>
                <a:cubicBezTo>
                  <a:pt x="146" y="677"/>
                  <a:pt x="146" y="656"/>
                  <a:pt x="135" y="635"/>
                </a:cubicBezTo>
                <a:cubicBezTo>
                  <a:pt x="125" y="614"/>
                  <a:pt x="114" y="593"/>
                  <a:pt x="104" y="572"/>
                </a:cubicBezTo>
                <a:cubicBezTo>
                  <a:pt x="93" y="562"/>
                  <a:pt x="93" y="562"/>
                  <a:pt x="93" y="552"/>
                </a:cubicBezTo>
                <a:lnTo>
                  <a:pt x="83" y="552"/>
                </a:lnTo>
                <a:cubicBezTo>
                  <a:pt x="31" y="489"/>
                  <a:pt x="0" y="416"/>
                  <a:pt x="0" y="333"/>
                </a:cubicBezTo>
                <a:cubicBezTo>
                  <a:pt x="0" y="239"/>
                  <a:pt x="31" y="166"/>
                  <a:pt x="104" y="104"/>
                </a:cubicBezTo>
                <a:cubicBezTo>
                  <a:pt x="166" y="31"/>
                  <a:pt x="239" y="0"/>
                  <a:pt x="333" y="0"/>
                </a:cubicBezTo>
                <a:cubicBezTo>
                  <a:pt x="416" y="0"/>
                  <a:pt x="500" y="31"/>
                  <a:pt x="562" y="104"/>
                </a:cubicBezTo>
                <a:cubicBezTo>
                  <a:pt x="625" y="166"/>
                  <a:pt x="656" y="239"/>
                  <a:pt x="656" y="333"/>
                </a:cubicBezTo>
                <a:close/>
                <a:moveTo>
                  <a:pt x="583" y="333"/>
                </a:moveTo>
                <a:cubicBezTo>
                  <a:pt x="583" y="260"/>
                  <a:pt x="562" y="198"/>
                  <a:pt x="510" y="156"/>
                </a:cubicBezTo>
                <a:cubicBezTo>
                  <a:pt x="458" y="104"/>
                  <a:pt x="396" y="83"/>
                  <a:pt x="333" y="83"/>
                </a:cubicBezTo>
                <a:cubicBezTo>
                  <a:pt x="260" y="83"/>
                  <a:pt x="198" y="104"/>
                  <a:pt x="156" y="156"/>
                </a:cubicBezTo>
                <a:cubicBezTo>
                  <a:pt x="104" y="198"/>
                  <a:pt x="73" y="260"/>
                  <a:pt x="73" y="333"/>
                </a:cubicBezTo>
                <a:cubicBezTo>
                  <a:pt x="73" y="396"/>
                  <a:pt x="93" y="448"/>
                  <a:pt x="146" y="499"/>
                </a:cubicBezTo>
                <a:cubicBezTo>
                  <a:pt x="146" y="499"/>
                  <a:pt x="146" y="510"/>
                  <a:pt x="156" y="510"/>
                </a:cubicBezTo>
                <a:cubicBezTo>
                  <a:pt x="156" y="520"/>
                  <a:pt x="166" y="531"/>
                  <a:pt x="166" y="541"/>
                </a:cubicBezTo>
                <a:cubicBezTo>
                  <a:pt x="177" y="562"/>
                  <a:pt x="187" y="583"/>
                  <a:pt x="198" y="604"/>
                </a:cubicBezTo>
                <a:cubicBezTo>
                  <a:pt x="208" y="624"/>
                  <a:pt x="218" y="645"/>
                  <a:pt x="229" y="666"/>
                </a:cubicBezTo>
                <a:cubicBezTo>
                  <a:pt x="229" y="697"/>
                  <a:pt x="239" y="708"/>
                  <a:pt x="239" y="718"/>
                </a:cubicBezTo>
                <a:cubicBezTo>
                  <a:pt x="427" y="718"/>
                  <a:pt x="427" y="718"/>
                  <a:pt x="427" y="718"/>
                </a:cubicBezTo>
                <a:cubicBezTo>
                  <a:pt x="427" y="708"/>
                  <a:pt x="427" y="697"/>
                  <a:pt x="437" y="666"/>
                </a:cubicBezTo>
                <a:cubicBezTo>
                  <a:pt x="437" y="645"/>
                  <a:pt x="448" y="624"/>
                  <a:pt x="458" y="604"/>
                </a:cubicBezTo>
                <a:cubicBezTo>
                  <a:pt x="468" y="583"/>
                  <a:pt x="479" y="562"/>
                  <a:pt x="489" y="541"/>
                </a:cubicBezTo>
                <a:cubicBezTo>
                  <a:pt x="489" y="531"/>
                  <a:pt x="500" y="520"/>
                  <a:pt x="510" y="520"/>
                </a:cubicBezTo>
                <a:cubicBezTo>
                  <a:pt x="510" y="510"/>
                  <a:pt x="510" y="499"/>
                  <a:pt x="521" y="499"/>
                </a:cubicBezTo>
                <a:cubicBezTo>
                  <a:pt x="562" y="448"/>
                  <a:pt x="583" y="396"/>
                  <a:pt x="583" y="333"/>
                </a:cubicBezTo>
                <a:close/>
                <a:moveTo>
                  <a:pt x="385" y="416"/>
                </a:moveTo>
                <a:cubicBezTo>
                  <a:pt x="354" y="354"/>
                  <a:pt x="354" y="354"/>
                  <a:pt x="354" y="354"/>
                </a:cubicBezTo>
                <a:cubicBezTo>
                  <a:pt x="333" y="302"/>
                  <a:pt x="333" y="302"/>
                  <a:pt x="333" y="302"/>
                </a:cubicBezTo>
                <a:cubicBezTo>
                  <a:pt x="302" y="354"/>
                  <a:pt x="302" y="354"/>
                  <a:pt x="302" y="354"/>
                </a:cubicBezTo>
                <a:cubicBezTo>
                  <a:pt x="271" y="416"/>
                  <a:pt x="271" y="416"/>
                  <a:pt x="271" y="416"/>
                </a:cubicBezTo>
                <a:cubicBezTo>
                  <a:pt x="239" y="354"/>
                  <a:pt x="239" y="354"/>
                  <a:pt x="239" y="354"/>
                </a:cubicBezTo>
                <a:cubicBezTo>
                  <a:pt x="187" y="385"/>
                  <a:pt x="187" y="385"/>
                  <a:pt x="187" y="385"/>
                </a:cubicBezTo>
                <a:cubicBezTo>
                  <a:pt x="250" y="499"/>
                  <a:pt x="250" y="499"/>
                  <a:pt x="250" y="499"/>
                </a:cubicBezTo>
                <a:cubicBezTo>
                  <a:pt x="271" y="552"/>
                  <a:pt x="271" y="552"/>
                  <a:pt x="271" y="552"/>
                </a:cubicBezTo>
                <a:cubicBezTo>
                  <a:pt x="302" y="499"/>
                  <a:pt x="302" y="499"/>
                  <a:pt x="302" y="499"/>
                </a:cubicBezTo>
                <a:cubicBezTo>
                  <a:pt x="333" y="437"/>
                  <a:pt x="333" y="437"/>
                  <a:pt x="333" y="437"/>
                </a:cubicBezTo>
                <a:cubicBezTo>
                  <a:pt x="364" y="499"/>
                  <a:pt x="364" y="499"/>
                  <a:pt x="364" y="499"/>
                </a:cubicBezTo>
                <a:cubicBezTo>
                  <a:pt x="385" y="552"/>
                  <a:pt x="385" y="552"/>
                  <a:pt x="385" y="552"/>
                </a:cubicBezTo>
                <a:cubicBezTo>
                  <a:pt x="416" y="499"/>
                  <a:pt x="416" y="499"/>
                  <a:pt x="416" y="499"/>
                </a:cubicBezTo>
                <a:cubicBezTo>
                  <a:pt x="479" y="385"/>
                  <a:pt x="479" y="385"/>
                  <a:pt x="479" y="385"/>
                </a:cubicBezTo>
                <a:cubicBezTo>
                  <a:pt x="427" y="354"/>
                  <a:pt x="427" y="354"/>
                  <a:pt x="427" y="354"/>
                </a:cubicBezTo>
                <a:lnTo>
                  <a:pt x="385" y="416"/>
                </a:lnTo>
                <a:close/>
                <a:moveTo>
                  <a:pt x="385" y="416"/>
                </a:moveTo>
                <a:lnTo>
                  <a:pt x="385" y="4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182843" tIns="91422" rIns="182843" bIns="91422" anchor="ctr"/>
          <a:lstStyle/>
          <a:p>
            <a:pPr>
              <a:defRPr/>
            </a:pPr>
            <a:endParaRPr lang="en-US">
              <a:ea typeface="SimSun" charset="0"/>
            </a:endParaRPr>
          </a:p>
        </p:txBody>
      </p:sp>
      <p:sp>
        <p:nvSpPr>
          <p:cNvPr id="110" name="Freeform 290"/>
          <p:cNvSpPr>
            <a:spLocks noChangeArrowheads="1"/>
          </p:cNvSpPr>
          <p:nvPr/>
        </p:nvSpPr>
        <p:spPr bwMode="auto">
          <a:xfrm>
            <a:off x="13463578" y="9970644"/>
            <a:ext cx="1021132" cy="790904"/>
          </a:xfrm>
          <a:custGeom>
            <a:avLst/>
            <a:gdLst>
              <a:gd name="T0" fmla="*/ 995 w 996"/>
              <a:gd name="T1" fmla="*/ 409 h 770"/>
              <a:gd name="T2" fmla="*/ 836 w 996"/>
              <a:gd name="T3" fmla="*/ 409 h 770"/>
              <a:gd name="T4" fmla="*/ 543 w 996"/>
              <a:gd name="T5" fmla="*/ 192 h 770"/>
              <a:gd name="T6" fmla="*/ 384 w 996"/>
              <a:gd name="T7" fmla="*/ 275 h 770"/>
              <a:gd name="T8" fmla="*/ 360 w 996"/>
              <a:gd name="T9" fmla="*/ 158 h 770"/>
              <a:gd name="T10" fmla="*/ 702 w 996"/>
              <a:gd name="T11" fmla="*/ 33 h 770"/>
              <a:gd name="T12" fmla="*/ 836 w 996"/>
              <a:gd name="T13" fmla="*/ 133 h 770"/>
              <a:gd name="T14" fmla="*/ 334 w 996"/>
              <a:gd name="T15" fmla="*/ 626 h 770"/>
              <a:gd name="T16" fmla="*/ 276 w 996"/>
              <a:gd name="T17" fmla="*/ 551 h 770"/>
              <a:gd name="T18" fmla="*/ 209 w 996"/>
              <a:gd name="T19" fmla="*/ 484 h 770"/>
              <a:gd name="T20" fmla="*/ 109 w 996"/>
              <a:gd name="T21" fmla="*/ 434 h 770"/>
              <a:gd name="T22" fmla="*/ 159 w 996"/>
              <a:gd name="T23" fmla="*/ 535 h 770"/>
              <a:gd name="T24" fmla="*/ 226 w 996"/>
              <a:gd name="T25" fmla="*/ 602 h 770"/>
              <a:gd name="T26" fmla="*/ 293 w 996"/>
              <a:gd name="T27" fmla="*/ 668 h 770"/>
              <a:gd name="T28" fmla="*/ 393 w 996"/>
              <a:gd name="T29" fmla="*/ 727 h 770"/>
              <a:gd name="T30" fmla="*/ 334 w 996"/>
              <a:gd name="T31" fmla="*/ 626 h 770"/>
              <a:gd name="T32" fmla="*/ 594 w 996"/>
              <a:gd name="T33" fmla="*/ 267 h 770"/>
              <a:gd name="T34" fmla="*/ 443 w 996"/>
              <a:gd name="T35" fmla="*/ 301 h 770"/>
              <a:gd name="T36" fmla="*/ 284 w 996"/>
              <a:gd name="T37" fmla="*/ 217 h 770"/>
              <a:gd name="T38" fmla="*/ 460 w 996"/>
              <a:gd name="T39" fmla="*/ 50 h 770"/>
              <a:gd name="T40" fmla="*/ 184 w 996"/>
              <a:gd name="T41" fmla="*/ 100 h 770"/>
              <a:gd name="T42" fmla="*/ 0 w 996"/>
              <a:gd name="T43" fmla="*/ 66 h 770"/>
              <a:gd name="T44" fmla="*/ 50 w 996"/>
              <a:gd name="T45" fmla="*/ 443 h 770"/>
              <a:gd name="T46" fmla="*/ 234 w 996"/>
              <a:gd name="T47" fmla="*/ 392 h 770"/>
              <a:gd name="T48" fmla="*/ 293 w 996"/>
              <a:gd name="T49" fmla="*/ 468 h 770"/>
              <a:gd name="T50" fmla="*/ 360 w 996"/>
              <a:gd name="T51" fmla="*/ 535 h 770"/>
              <a:gd name="T52" fmla="*/ 426 w 996"/>
              <a:gd name="T53" fmla="*/ 610 h 770"/>
              <a:gd name="T54" fmla="*/ 477 w 996"/>
              <a:gd name="T55" fmla="*/ 727 h 770"/>
              <a:gd name="T56" fmla="*/ 543 w 996"/>
              <a:gd name="T57" fmla="*/ 660 h 770"/>
              <a:gd name="T58" fmla="*/ 485 w 996"/>
              <a:gd name="T59" fmla="*/ 585 h 770"/>
              <a:gd name="T60" fmla="*/ 569 w 996"/>
              <a:gd name="T61" fmla="*/ 668 h 770"/>
              <a:gd name="T62" fmla="*/ 627 w 996"/>
              <a:gd name="T63" fmla="*/ 602 h 770"/>
              <a:gd name="T64" fmla="*/ 652 w 996"/>
              <a:gd name="T65" fmla="*/ 610 h 770"/>
              <a:gd name="T66" fmla="*/ 719 w 996"/>
              <a:gd name="T67" fmla="*/ 543 h 770"/>
              <a:gd name="T68" fmla="*/ 727 w 996"/>
              <a:gd name="T69" fmla="*/ 526 h 770"/>
              <a:gd name="T70" fmla="*/ 786 w 996"/>
              <a:gd name="T71" fmla="*/ 535 h 770"/>
              <a:gd name="T72" fmla="*/ 786 w 996"/>
              <a:gd name="T73" fmla="*/ 468 h 7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996" h="770">
                <a:moveTo>
                  <a:pt x="995" y="100"/>
                </a:moveTo>
                <a:cubicBezTo>
                  <a:pt x="995" y="409"/>
                  <a:pt x="995" y="409"/>
                  <a:pt x="995" y="409"/>
                </a:cubicBezTo>
                <a:cubicBezTo>
                  <a:pt x="995" y="409"/>
                  <a:pt x="928" y="426"/>
                  <a:pt x="920" y="426"/>
                </a:cubicBezTo>
                <a:cubicBezTo>
                  <a:pt x="903" y="426"/>
                  <a:pt x="861" y="443"/>
                  <a:pt x="836" y="409"/>
                </a:cubicBezTo>
                <a:cubicBezTo>
                  <a:pt x="786" y="367"/>
                  <a:pt x="619" y="192"/>
                  <a:pt x="619" y="192"/>
                </a:cubicBezTo>
                <a:cubicBezTo>
                  <a:pt x="619" y="192"/>
                  <a:pt x="594" y="167"/>
                  <a:pt x="543" y="192"/>
                </a:cubicBezTo>
                <a:cubicBezTo>
                  <a:pt x="502" y="217"/>
                  <a:pt x="443" y="250"/>
                  <a:pt x="418" y="259"/>
                </a:cubicBezTo>
                <a:cubicBezTo>
                  <a:pt x="410" y="267"/>
                  <a:pt x="393" y="275"/>
                  <a:pt x="384" y="275"/>
                </a:cubicBezTo>
                <a:cubicBezTo>
                  <a:pt x="351" y="275"/>
                  <a:pt x="326" y="242"/>
                  <a:pt x="326" y="209"/>
                </a:cubicBezTo>
                <a:cubicBezTo>
                  <a:pt x="326" y="183"/>
                  <a:pt x="343" y="167"/>
                  <a:pt x="360" y="158"/>
                </a:cubicBezTo>
                <a:cubicBezTo>
                  <a:pt x="426" y="116"/>
                  <a:pt x="552" y="50"/>
                  <a:pt x="602" y="16"/>
                </a:cubicBezTo>
                <a:cubicBezTo>
                  <a:pt x="635" y="0"/>
                  <a:pt x="652" y="0"/>
                  <a:pt x="702" y="33"/>
                </a:cubicBezTo>
                <a:cubicBezTo>
                  <a:pt x="752" y="83"/>
                  <a:pt x="803" y="125"/>
                  <a:pt x="803" y="125"/>
                </a:cubicBezTo>
                <a:cubicBezTo>
                  <a:pt x="803" y="125"/>
                  <a:pt x="819" y="133"/>
                  <a:pt x="836" y="133"/>
                </a:cubicBezTo>
                <a:cubicBezTo>
                  <a:pt x="878" y="125"/>
                  <a:pt x="995" y="100"/>
                  <a:pt x="995" y="100"/>
                </a:cubicBezTo>
                <a:close/>
                <a:moveTo>
                  <a:pt x="334" y="626"/>
                </a:moveTo>
                <a:cubicBezTo>
                  <a:pt x="343" y="610"/>
                  <a:pt x="343" y="585"/>
                  <a:pt x="326" y="568"/>
                </a:cubicBezTo>
                <a:cubicBezTo>
                  <a:pt x="309" y="551"/>
                  <a:pt x="293" y="551"/>
                  <a:pt x="276" y="551"/>
                </a:cubicBezTo>
                <a:cubicBezTo>
                  <a:pt x="276" y="535"/>
                  <a:pt x="276" y="510"/>
                  <a:pt x="259" y="501"/>
                </a:cubicBezTo>
                <a:cubicBezTo>
                  <a:pt x="251" y="484"/>
                  <a:pt x="226" y="476"/>
                  <a:pt x="209" y="484"/>
                </a:cubicBezTo>
                <a:cubicBezTo>
                  <a:pt x="217" y="468"/>
                  <a:pt x="209" y="443"/>
                  <a:pt x="201" y="426"/>
                </a:cubicBezTo>
                <a:cubicBezTo>
                  <a:pt x="176" y="401"/>
                  <a:pt x="134" y="409"/>
                  <a:pt x="109" y="434"/>
                </a:cubicBezTo>
                <a:cubicBezTo>
                  <a:pt x="92" y="451"/>
                  <a:pt x="75" y="501"/>
                  <a:pt x="92" y="526"/>
                </a:cubicBezTo>
                <a:cubicBezTo>
                  <a:pt x="117" y="551"/>
                  <a:pt x="142" y="535"/>
                  <a:pt x="159" y="535"/>
                </a:cubicBezTo>
                <a:cubicBezTo>
                  <a:pt x="159" y="551"/>
                  <a:pt x="142" y="568"/>
                  <a:pt x="159" y="593"/>
                </a:cubicBezTo>
                <a:cubicBezTo>
                  <a:pt x="176" y="618"/>
                  <a:pt x="209" y="602"/>
                  <a:pt x="226" y="602"/>
                </a:cubicBezTo>
                <a:cubicBezTo>
                  <a:pt x="217" y="618"/>
                  <a:pt x="201" y="643"/>
                  <a:pt x="226" y="668"/>
                </a:cubicBezTo>
                <a:cubicBezTo>
                  <a:pt x="242" y="685"/>
                  <a:pt x="276" y="677"/>
                  <a:pt x="293" y="668"/>
                </a:cubicBezTo>
                <a:cubicBezTo>
                  <a:pt x="284" y="693"/>
                  <a:pt x="268" y="710"/>
                  <a:pt x="293" y="744"/>
                </a:cubicBezTo>
                <a:cubicBezTo>
                  <a:pt x="318" y="769"/>
                  <a:pt x="368" y="752"/>
                  <a:pt x="393" y="727"/>
                </a:cubicBezTo>
                <a:cubicBezTo>
                  <a:pt x="418" y="702"/>
                  <a:pt x="418" y="668"/>
                  <a:pt x="393" y="643"/>
                </a:cubicBezTo>
                <a:cubicBezTo>
                  <a:pt x="376" y="626"/>
                  <a:pt x="360" y="626"/>
                  <a:pt x="334" y="626"/>
                </a:cubicBezTo>
                <a:close/>
                <a:moveTo>
                  <a:pt x="786" y="468"/>
                </a:moveTo>
                <a:cubicBezTo>
                  <a:pt x="610" y="284"/>
                  <a:pt x="694" y="367"/>
                  <a:pt x="594" y="267"/>
                </a:cubicBezTo>
                <a:cubicBezTo>
                  <a:pt x="594" y="267"/>
                  <a:pt x="569" y="234"/>
                  <a:pt x="527" y="259"/>
                </a:cubicBezTo>
                <a:cubicBezTo>
                  <a:pt x="502" y="267"/>
                  <a:pt x="468" y="284"/>
                  <a:pt x="443" y="301"/>
                </a:cubicBezTo>
                <a:cubicBezTo>
                  <a:pt x="418" y="309"/>
                  <a:pt x="393" y="317"/>
                  <a:pt x="384" y="317"/>
                </a:cubicBezTo>
                <a:cubicBezTo>
                  <a:pt x="326" y="317"/>
                  <a:pt x="284" y="267"/>
                  <a:pt x="284" y="217"/>
                </a:cubicBezTo>
                <a:cubicBezTo>
                  <a:pt x="284" y="175"/>
                  <a:pt x="301" y="142"/>
                  <a:pt x="334" y="125"/>
                </a:cubicBezTo>
                <a:cubicBezTo>
                  <a:pt x="368" y="100"/>
                  <a:pt x="460" y="50"/>
                  <a:pt x="460" y="50"/>
                </a:cubicBezTo>
                <a:cubicBezTo>
                  <a:pt x="460" y="50"/>
                  <a:pt x="435" y="8"/>
                  <a:pt x="376" y="8"/>
                </a:cubicBezTo>
                <a:cubicBezTo>
                  <a:pt x="309" y="8"/>
                  <a:pt x="184" y="100"/>
                  <a:pt x="184" y="100"/>
                </a:cubicBezTo>
                <a:cubicBezTo>
                  <a:pt x="184" y="100"/>
                  <a:pt x="150" y="116"/>
                  <a:pt x="100" y="100"/>
                </a:cubicBezTo>
                <a:cubicBezTo>
                  <a:pt x="0" y="66"/>
                  <a:pt x="0" y="66"/>
                  <a:pt x="0" y="66"/>
                </a:cubicBezTo>
                <a:cubicBezTo>
                  <a:pt x="0" y="426"/>
                  <a:pt x="0" y="426"/>
                  <a:pt x="0" y="426"/>
                </a:cubicBezTo>
                <a:cubicBezTo>
                  <a:pt x="0" y="426"/>
                  <a:pt x="25" y="434"/>
                  <a:pt x="50" y="443"/>
                </a:cubicBezTo>
                <a:cubicBezTo>
                  <a:pt x="59" y="426"/>
                  <a:pt x="67" y="409"/>
                  <a:pt x="83" y="392"/>
                </a:cubicBezTo>
                <a:cubicBezTo>
                  <a:pt x="125" y="351"/>
                  <a:pt x="192" y="351"/>
                  <a:pt x="234" y="392"/>
                </a:cubicBezTo>
                <a:cubicBezTo>
                  <a:pt x="242" y="409"/>
                  <a:pt x="251" y="417"/>
                  <a:pt x="251" y="434"/>
                </a:cubicBezTo>
                <a:cubicBezTo>
                  <a:pt x="268" y="443"/>
                  <a:pt x="284" y="451"/>
                  <a:pt x="293" y="468"/>
                </a:cubicBezTo>
                <a:cubicBezTo>
                  <a:pt x="309" y="476"/>
                  <a:pt x="318" y="493"/>
                  <a:pt x="318" y="510"/>
                </a:cubicBezTo>
                <a:cubicBezTo>
                  <a:pt x="334" y="510"/>
                  <a:pt x="351" y="518"/>
                  <a:pt x="360" y="535"/>
                </a:cubicBezTo>
                <a:cubicBezTo>
                  <a:pt x="376" y="551"/>
                  <a:pt x="384" y="568"/>
                  <a:pt x="384" y="585"/>
                </a:cubicBezTo>
                <a:cubicBezTo>
                  <a:pt x="401" y="585"/>
                  <a:pt x="418" y="593"/>
                  <a:pt x="426" y="610"/>
                </a:cubicBezTo>
                <a:cubicBezTo>
                  <a:pt x="451" y="635"/>
                  <a:pt x="460" y="668"/>
                  <a:pt x="451" y="702"/>
                </a:cubicBezTo>
                <a:cubicBezTo>
                  <a:pt x="460" y="702"/>
                  <a:pt x="468" y="718"/>
                  <a:pt x="477" y="727"/>
                </a:cubicBezTo>
                <a:cubicBezTo>
                  <a:pt x="493" y="744"/>
                  <a:pt x="527" y="744"/>
                  <a:pt x="543" y="727"/>
                </a:cubicBezTo>
                <a:cubicBezTo>
                  <a:pt x="560" y="710"/>
                  <a:pt x="560" y="677"/>
                  <a:pt x="543" y="660"/>
                </a:cubicBezTo>
                <a:lnTo>
                  <a:pt x="535" y="660"/>
                </a:lnTo>
                <a:cubicBezTo>
                  <a:pt x="485" y="602"/>
                  <a:pt x="477" y="593"/>
                  <a:pt x="485" y="585"/>
                </a:cubicBezTo>
                <a:cubicBezTo>
                  <a:pt x="493" y="585"/>
                  <a:pt x="502" y="593"/>
                  <a:pt x="560" y="660"/>
                </a:cubicBezTo>
                <a:cubicBezTo>
                  <a:pt x="569" y="668"/>
                  <a:pt x="569" y="668"/>
                  <a:pt x="569" y="668"/>
                </a:cubicBezTo>
                <a:cubicBezTo>
                  <a:pt x="585" y="685"/>
                  <a:pt x="610" y="685"/>
                  <a:pt x="627" y="668"/>
                </a:cubicBezTo>
                <a:cubicBezTo>
                  <a:pt x="644" y="652"/>
                  <a:pt x="644" y="618"/>
                  <a:pt x="627" y="602"/>
                </a:cubicBezTo>
                <a:cubicBezTo>
                  <a:pt x="569" y="535"/>
                  <a:pt x="560" y="526"/>
                  <a:pt x="560" y="518"/>
                </a:cubicBezTo>
                <a:cubicBezTo>
                  <a:pt x="569" y="518"/>
                  <a:pt x="594" y="551"/>
                  <a:pt x="652" y="610"/>
                </a:cubicBezTo>
                <a:cubicBezTo>
                  <a:pt x="669" y="626"/>
                  <a:pt x="702" y="626"/>
                  <a:pt x="719" y="610"/>
                </a:cubicBezTo>
                <a:cubicBezTo>
                  <a:pt x="727" y="593"/>
                  <a:pt x="736" y="568"/>
                  <a:pt x="719" y="543"/>
                </a:cubicBezTo>
                <a:cubicBezTo>
                  <a:pt x="644" y="468"/>
                  <a:pt x="644" y="468"/>
                  <a:pt x="652" y="459"/>
                </a:cubicBezTo>
                <a:lnTo>
                  <a:pt x="727" y="526"/>
                </a:lnTo>
                <a:cubicBezTo>
                  <a:pt x="727" y="535"/>
                  <a:pt x="727" y="535"/>
                  <a:pt x="727" y="535"/>
                </a:cubicBezTo>
                <a:cubicBezTo>
                  <a:pt x="744" y="551"/>
                  <a:pt x="769" y="551"/>
                  <a:pt x="786" y="535"/>
                </a:cubicBezTo>
                <a:cubicBezTo>
                  <a:pt x="803" y="510"/>
                  <a:pt x="803" y="484"/>
                  <a:pt x="786" y="468"/>
                </a:cubicBezTo>
                <a:close/>
                <a:moveTo>
                  <a:pt x="786" y="468"/>
                </a:moveTo>
                <a:lnTo>
                  <a:pt x="786" y="46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182843" tIns="91422" rIns="182843" bIns="91422" anchor="ctr"/>
          <a:lstStyle/>
          <a:p>
            <a:pPr>
              <a:defRPr/>
            </a:pPr>
            <a:endParaRPr lang="en-US">
              <a:ea typeface="SimSun" charset="0"/>
            </a:endParaRPr>
          </a:p>
        </p:txBody>
      </p:sp>
      <p:sp>
        <p:nvSpPr>
          <p:cNvPr id="116" name="Freeform 266"/>
          <p:cNvSpPr>
            <a:spLocks noChangeArrowheads="1"/>
          </p:cNvSpPr>
          <p:nvPr/>
        </p:nvSpPr>
        <p:spPr bwMode="auto">
          <a:xfrm>
            <a:off x="17180456" y="9847189"/>
            <a:ext cx="832285" cy="917450"/>
          </a:xfrm>
          <a:custGeom>
            <a:avLst/>
            <a:gdLst>
              <a:gd name="T0" fmla="*/ 310 w 863"/>
              <a:gd name="T1" fmla="*/ 41 h 954"/>
              <a:gd name="T2" fmla="*/ 201 w 863"/>
              <a:gd name="T3" fmla="*/ 735 h 954"/>
              <a:gd name="T4" fmla="*/ 519 w 863"/>
              <a:gd name="T5" fmla="*/ 953 h 954"/>
              <a:gd name="T6" fmla="*/ 636 w 863"/>
              <a:gd name="T7" fmla="*/ 886 h 954"/>
              <a:gd name="T8" fmla="*/ 770 w 863"/>
              <a:gd name="T9" fmla="*/ 744 h 954"/>
              <a:gd name="T10" fmla="*/ 786 w 863"/>
              <a:gd name="T11" fmla="*/ 693 h 954"/>
              <a:gd name="T12" fmla="*/ 836 w 863"/>
              <a:gd name="T13" fmla="*/ 593 h 954"/>
              <a:gd name="T14" fmla="*/ 293 w 863"/>
              <a:gd name="T15" fmla="*/ 468 h 954"/>
              <a:gd name="T16" fmla="*/ 268 w 863"/>
              <a:gd name="T17" fmla="*/ 434 h 954"/>
              <a:gd name="T18" fmla="*/ 234 w 863"/>
              <a:gd name="T19" fmla="*/ 459 h 954"/>
              <a:gd name="T20" fmla="*/ 159 w 863"/>
              <a:gd name="T21" fmla="*/ 392 h 954"/>
              <a:gd name="T22" fmla="*/ 184 w 863"/>
              <a:gd name="T23" fmla="*/ 342 h 954"/>
              <a:gd name="T24" fmla="*/ 142 w 863"/>
              <a:gd name="T25" fmla="*/ 301 h 954"/>
              <a:gd name="T26" fmla="*/ 168 w 863"/>
              <a:gd name="T27" fmla="*/ 200 h 954"/>
              <a:gd name="T28" fmla="*/ 234 w 863"/>
              <a:gd name="T29" fmla="*/ 200 h 954"/>
              <a:gd name="T30" fmla="*/ 251 w 863"/>
              <a:gd name="T31" fmla="*/ 150 h 954"/>
              <a:gd name="T32" fmla="*/ 351 w 863"/>
              <a:gd name="T33" fmla="*/ 117 h 954"/>
              <a:gd name="T34" fmla="*/ 376 w 863"/>
              <a:gd name="T35" fmla="*/ 175 h 954"/>
              <a:gd name="T36" fmla="*/ 427 w 863"/>
              <a:gd name="T37" fmla="*/ 167 h 954"/>
              <a:gd name="T38" fmla="*/ 510 w 863"/>
              <a:gd name="T39" fmla="*/ 217 h 954"/>
              <a:gd name="T40" fmla="*/ 477 w 863"/>
              <a:gd name="T41" fmla="*/ 284 h 954"/>
              <a:gd name="T42" fmla="*/ 519 w 863"/>
              <a:gd name="T43" fmla="*/ 326 h 954"/>
              <a:gd name="T44" fmla="*/ 494 w 863"/>
              <a:gd name="T45" fmla="*/ 418 h 954"/>
              <a:gd name="T46" fmla="*/ 427 w 863"/>
              <a:gd name="T47" fmla="*/ 409 h 954"/>
              <a:gd name="T48" fmla="*/ 418 w 863"/>
              <a:gd name="T49" fmla="*/ 459 h 954"/>
              <a:gd name="T50" fmla="*/ 318 w 863"/>
              <a:gd name="T51" fmla="*/ 493 h 954"/>
              <a:gd name="T52" fmla="*/ 594 w 863"/>
              <a:gd name="T53" fmla="*/ 660 h 954"/>
              <a:gd name="T54" fmla="*/ 561 w 863"/>
              <a:gd name="T55" fmla="*/ 652 h 954"/>
              <a:gd name="T56" fmla="*/ 552 w 863"/>
              <a:gd name="T57" fmla="*/ 685 h 954"/>
              <a:gd name="T58" fmla="*/ 485 w 863"/>
              <a:gd name="T59" fmla="*/ 710 h 954"/>
              <a:gd name="T60" fmla="*/ 469 w 863"/>
              <a:gd name="T61" fmla="*/ 677 h 954"/>
              <a:gd name="T62" fmla="*/ 435 w 863"/>
              <a:gd name="T63" fmla="*/ 685 h 954"/>
              <a:gd name="T64" fmla="*/ 385 w 863"/>
              <a:gd name="T65" fmla="*/ 643 h 954"/>
              <a:gd name="T66" fmla="*/ 402 w 863"/>
              <a:gd name="T67" fmla="*/ 610 h 954"/>
              <a:gd name="T68" fmla="*/ 376 w 863"/>
              <a:gd name="T69" fmla="*/ 585 h 954"/>
              <a:gd name="T70" fmla="*/ 393 w 863"/>
              <a:gd name="T71" fmla="*/ 518 h 954"/>
              <a:gd name="T72" fmla="*/ 427 w 863"/>
              <a:gd name="T73" fmla="*/ 518 h 954"/>
              <a:gd name="T74" fmla="*/ 443 w 863"/>
              <a:gd name="T75" fmla="*/ 484 h 954"/>
              <a:gd name="T76" fmla="*/ 502 w 863"/>
              <a:gd name="T77" fmla="*/ 468 h 954"/>
              <a:gd name="T78" fmla="*/ 519 w 863"/>
              <a:gd name="T79" fmla="*/ 501 h 954"/>
              <a:gd name="T80" fmla="*/ 552 w 863"/>
              <a:gd name="T81" fmla="*/ 493 h 954"/>
              <a:gd name="T82" fmla="*/ 611 w 863"/>
              <a:gd name="T83" fmla="*/ 535 h 954"/>
              <a:gd name="T84" fmla="*/ 594 w 863"/>
              <a:gd name="T85" fmla="*/ 568 h 954"/>
              <a:gd name="T86" fmla="*/ 619 w 863"/>
              <a:gd name="T87" fmla="*/ 602 h 954"/>
              <a:gd name="T88" fmla="*/ 594 w 863"/>
              <a:gd name="T89" fmla="*/ 660 h 954"/>
              <a:gd name="T90" fmla="*/ 594 w 863"/>
              <a:gd name="T91" fmla="*/ 660 h 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63" h="954">
                <a:moveTo>
                  <a:pt x="761" y="426"/>
                </a:moveTo>
                <a:cubicBezTo>
                  <a:pt x="820" y="133"/>
                  <a:pt x="577" y="0"/>
                  <a:pt x="310" y="41"/>
                </a:cubicBezTo>
                <a:cubicBezTo>
                  <a:pt x="42" y="83"/>
                  <a:pt x="50" y="242"/>
                  <a:pt x="34" y="317"/>
                </a:cubicBezTo>
                <a:cubicBezTo>
                  <a:pt x="0" y="518"/>
                  <a:pt x="201" y="735"/>
                  <a:pt x="201" y="735"/>
                </a:cubicBezTo>
                <a:cubicBezTo>
                  <a:pt x="193" y="953"/>
                  <a:pt x="193" y="953"/>
                  <a:pt x="193" y="953"/>
                </a:cubicBezTo>
                <a:cubicBezTo>
                  <a:pt x="519" y="953"/>
                  <a:pt x="519" y="953"/>
                  <a:pt x="519" y="953"/>
                </a:cubicBezTo>
                <a:cubicBezTo>
                  <a:pt x="544" y="852"/>
                  <a:pt x="544" y="852"/>
                  <a:pt x="544" y="852"/>
                </a:cubicBezTo>
                <a:cubicBezTo>
                  <a:pt x="544" y="852"/>
                  <a:pt x="552" y="877"/>
                  <a:pt x="636" y="886"/>
                </a:cubicBezTo>
                <a:cubicBezTo>
                  <a:pt x="728" y="894"/>
                  <a:pt x="711" y="785"/>
                  <a:pt x="711" y="785"/>
                </a:cubicBezTo>
                <a:cubicBezTo>
                  <a:pt x="711" y="785"/>
                  <a:pt x="770" y="760"/>
                  <a:pt x="770" y="744"/>
                </a:cubicBezTo>
                <a:cubicBezTo>
                  <a:pt x="770" y="727"/>
                  <a:pt x="736" y="702"/>
                  <a:pt x="736" y="702"/>
                </a:cubicBezTo>
                <a:cubicBezTo>
                  <a:pt x="736" y="702"/>
                  <a:pt x="770" y="710"/>
                  <a:pt x="786" y="693"/>
                </a:cubicBezTo>
                <a:cubicBezTo>
                  <a:pt x="794" y="677"/>
                  <a:pt x="770" y="626"/>
                  <a:pt x="770" y="626"/>
                </a:cubicBezTo>
                <a:cubicBezTo>
                  <a:pt x="770" y="626"/>
                  <a:pt x="811" y="626"/>
                  <a:pt x="836" y="593"/>
                </a:cubicBezTo>
                <a:cubicBezTo>
                  <a:pt x="862" y="568"/>
                  <a:pt x="761" y="484"/>
                  <a:pt x="761" y="426"/>
                </a:cubicBezTo>
                <a:close/>
                <a:moveTo>
                  <a:pt x="293" y="468"/>
                </a:moveTo>
                <a:cubicBezTo>
                  <a:pt x="293" y="468"/>
                  <a:pt x="293" y="451"/>
                  <a:pt x="293" y="443"/>
                </a:cubicBezTo>
                <a:cubicBezTo>
                  <a:pt x="284" y="434"/>
                  <a:pt x="276" y="434"/>
                  <a:pt x="268" y="434"/>
                </a:cubicBezTo>
                <a:cubicBezTo>
                  <a:pt x="260" y="443"/>
                  <a:pt x="243" y="451"/>
                  <a:pt x="243" y="451"/>
                </a:cubicBezTo>
                <a:cubicBezTo>
                  <a:pt x="234" y="459"/>
                  <a:pt x="234" y="459"/>
                  <a:pt x="234" y="459"/>
                </a:cubicBezTo>
                <a:lnTo>
                  <a:pt x="209" y="451"/>
                </a:lnTo>
                <a:cubicBezTo>
                  <a:pt x="159" y="392"/>
                  <a:pt x="159" y="392"/>
                  <a:pt x="159" y="392"/>
                </a:cubicBezTo>
                <a:cubicBezTo>
                  <a:pt x="159" y="359"/>
                  <a:pt x="159" y="359"/>
                  <a:pt x="159" y="359"/>
                </a:cubicBezTo>
                <a:cubicBezTo>
                  <a:pt x="159" y="359"/>
                  <a:pt x="176" y="342"/>
                  <a:pt x="184" y="342"/>
                </a:cubicBezTo>
                <a:cubicBezTo>
                  <a:pt x="184" y="334"/>
                  <a:pt x="184" y="326"/>
                  <a:pt x="184" y="317"/>
                </a:cubicBezTo>
                <a:cubicBezTo>
                  <a:pt x="168" y="309"/>
                  <a:pt x="142" y="301"/>
                  <a:pt x="142" y="301"/>
                </a:cubicBezTo>
                <a:cubicBezTo>
                  <a:pt x="134" y="267"/>
                  <a:pt x="134" y="267"/>
                  <a:pt x="134" y="267"/>
                </a:cubicBezTo>
                <a:cubicBezTo>
                  <a:pt x="168" y="200"/>
                  <a:pt x="168" y="200"/>
                  <a:pt x="168" y="200"/>
                </a:cubicBezTo>
                <a:cubicBezTo>
                  <a:pt x="201" y="192"/>
                  <a:pt x="201" y="192"/>
                  <a:pt x="201" y="192"/>
                </a:cubicBezTo>
                <a:cubicBezTo>
                  <a:pt x="201" y="192"/>
                  <a:pt x="226" y="200"/>
                  <a:pt x="234" y="200"/>
                </a:cubicBezTo>
                <a:cubicBezTo>
                  <a:pt x="243" y="200"/>
                  <a:pt x="243" y="192"/>
                  <a:pt x="251" y="192"/>
                </a:cubicBezTo>
                <a:cubicBezTo>
                  <a:pt x="251" y="175"/>
                  <a:pt x="251" y="150"/>
                  <a:pt x="251" y="150"/>
                </a:cubicBezTo>
                <a:cubicBezTo>
                  <a:pt x="276" y="125"/>
                  <a:pt x="276" y="125"/>
                  <a:pt x="276" y="125"/>
                </a:cubicBezTo>
                <a:cubicBezTo>
                  <a:pt x="351" y="117"/>
                  <a:pt x="351" y="117"/>
                  <a:pt x="351" y="117"/>
                </a:cubicBezTo>
                <a:cubicBezTo>
                  <a:pt x="376" y="142"/>
                  <a:pt x="376" y="142"/>
                  <a:pt x="376" y="142"/>
                </a:cubicBezTo>
                <a:cubicBezTo>
                  <a:pt x="376" y="142"/>
                  <a:pt x="376" y="167"/>
                  <a:pt x="376" y="175"/>
                </a:cubicBezTo>
                <a:cubicBezTo>
                  <a:pt x="385" y="175"/>
                  <a:pt x="393" y="183"/>
                  <a:pt x="402" y="183"/>
                </a:cubicBezTo>
                <a:cubicBezTo>
                  <a:pt x="410" y="175"/>
                  <a:pt x="427" y="167"/>
                  <a:pt x="427" y="167"/>
                </a:cubicBezTo>
                <a:cubicBezTo>
                  <a:pt x="460" y="167"/>
                  <a:pt x="460" y="167"/>
                  <a:pt x="460" y="167"/>
                </a:cubicBezTo>
                <a:cubicBezTo>
                  <a:pt x="510" y="217"/>
                  <a:pt x="510" y="217"/>
                  <a:pt x="510" y="217"/>
                </a:cubicBezTo>
                <a:cubicBezTo>
                  <a:pt x="510" y="250"/>
                  <a:pt x="510" y="250"/>
                  <a:pt x="510" y="250"/>
                </a:cubicBezTo>
                <a:cubicBezTo>
                  <a:pt x="510" y="250"/>
                  <a:pt x="494" y="267"/>
                  <a:pt x="477" y="284"/>
                </a:cubicBezTo>
                <a:cubicBezTo>
                  <a:pt x="485" y="284"/>
                  <a:pt x="485" y="292"/>
                  <a:pt x="485" y="301"/>
                </a:cubicBezTo>
                <a:cubicBezTo>
                  <a:pt x="494" y="309"/>
                  <a:pt x="519" y="326"/>
                  <a:pt x="519" y="326"/>
                </a:cubicBezTo>
                <a:cubicBezTo>
                  <a:pt x="527" y="359"/>
                  <a:pt x="527" y="359"/>
                  <a:pt x="527" y="359"/>
                </a:cubicBezTo>
                <a:cubicBezTo>
                  <a:pt x="494" y="418"/>
                  <a:pt x="494" y="418"/>
                  <a:pt x="494" y="418"/>
                </a:cubicBezTo>
                <a:cubicBezTo>
                  <a:pt x="460" y="426"/>
                  <a:pt x="460" y="426"/>
                  <a:pt x="460" y="426"/>
                </a:cubicBezTo>
                <a:cubicBezTo>
                  <a:pt x="460" y="426"/>
                  <a:pt x="443" y="418"/>
                  <a:pt x="427" y="409"/>
                </a:cubicBezTo>
                <a:cubicBezTo>
                  <a:pt x="427" y="418"/>
                  <a:pt x="418" y="418"/>
                  <a:pt x="410" y="426"/>
                </a:cubicBezTo>
                <a:cubicBezTo>
                  <a:pt x="410" y="434"/>
                  <a:pt x="418" y="459"/>
                  <a:pt x="418" y="459"/>
                </a:cubicBezTo>
                <a:cubicBezTo>
                  <a:pt x="393" y="484"/>
                  <a:pt x="393" y="484"/>
                  <a:pt x="393" y="484"/>
                </a:cubicBezTo>
                <a:cubicBezTo>
                  <a:pt x="318" y="493"/>
                  <a:pt x="318" y="493"/>
                  <a:pt x="318" y="493"/>
                </a:cubicBezTo>
                <a:lnTo>
                  <a:pt x="293" y="468"/>
                </a:lnTo>
                <a:close/>
                <a:moveTo>
                  <a:pt x="594" y="660"/>
                </a:moveTo>
                <a:cubicBezTo>
                  <a:pt x="577" y="669"/>
                  <a:pt x="577" y="669"/>
                  <a:pt x="577" y="669"/>
                </a:cubicBezTo>
                <a:cubicBezTo>
                  <a:pt x="577" y="669"/>
                  <a:pt x="561" y="660"/>
                  <a:pt x="561" y="652"/>
                </a:cubicBezTo>
                <a:cubicBezTo>
                  <a:pt x="552" y="660"/>
                  <a:pt x="552" y="660"/>
                  <a:pt x="544" y="660"/>
                </a:cubicBezTo>
                <a:cubicBezTo>
                  <a:pt x="544" y="669"/>
                  <a:pt x="552" y="685"/>
                  <a:pt x="552" y="685"/>
                </a:cubicBezTo>
                <a:cubicBezTo>
                  <a:pt x="535" y="702"/>
                  <a:pt x="535" y="702"/>
                  <a:pt x="535" y="702"/>
                </a:cubicBezTo>
                <a:cubicBezTo>
                  <a:pt x="485" y="710"/>
                  <a:pt x="485" y="710"/>
                  <a:pt x="485" y="710"/>
                </a:cubicBezTo>
                <a:cubicBezTo>
                  <a:pt x="469" y="693"/>
                  <a:pt x="469" y="693"/>
                  <a:pt x="469" y="693"/>
                </a:cubicBezTo>
                <a:lnTo>
                  <a:pt x="469" y="677"/>
                </a:lnTo>
                <a:cubicBezTo>
                  <a:pt x="460" y="669"/>
                  <a:pt x="460" y="669"/>
                  <a:pt x="452" y="669"/>
                </a:cubicBezTo>
                <a:cubicBezTo>
                  <a:pt x="435" y="685"/>
                  <a:pt x="435" y="685"/>
                  <a:pt x="435" y="685"/>
                </a:cubicBezTo>
                <a:lnTo>
                  <a:pt x="410" y="685"/>
                </a:lnTo>
                <a:cubicBezTo>
                  <a:pt x="385" y="643"/>
                  <a:pt x="385" y="643"/>
                  <a:pt x="385" y="643"/>
                </a:cubicBezTo>
                <a:cubicBezTo>
                  <a:pt x="385" y="626"/>
                  <a:pt x="385" y="626"/>
                  <a:pt x="385" y="626"/>
                </a:cubicBezTo>
                <a:cubicBezTo>
                  <a:pt x="402" y="610"/>
                  <a:pt x="402" y="610"/>
                  <a:pt x="402" y="610"/>
                </a:cubicBezTo>
                <a:cubicBezTo>
                  <a:pt x="402" y="602"/>
                  <a:pt x="402" y="602"/>
                  <a:pt x="402" y="593"/>
                </a:cubicBezTo>
                <a:cubicBezTo>
                  <a:pt x="393" y="593"/>
                  <a:pt x="376" y="585"/>
                  <a:pt x="376" y="585"/>
                </a:cubicBezTo>
                <a:cubicBezTo>
                  <a:pt x="368" y="560"/>
                  <a:pt x="368" y="560"/>
                  <a:pt x="368" y="560"/>
                </a:cubicBezTo>
                <a:cubicBezTo>
                  <a:pt x="393" y="518"/>
                  <a:pt x="393" y="518"/>
                  <a:pt x="393" y="518"/>
                </a:cubicBezTo>
                <a:cubicBezTo>
                  <a:pt x="410" y="510"/>
                  <a:pt x="410" y="510"/>
                  <a:pt x="410" y="510"/>
                </a:cubicBezTo>
                <a:lnTo>
                  <a:pt x="427" y="518"/>
                </a:lnTo>
                <a:cubicBezTo>
                  <a:pt x="435" y="518"/>
                  <a:pt x="443" y="518"/>
                  <a:pt x="443" y="510"/>
                </a:cubicBezTo>
                <a:cubicBezTo>
                  <a:pt x="443" y="501"/>
                  <a:pt x="443" y="484"/>
                  <a:pt x="443" y="484"/>
                </a:cubicBezTo>
                <a:cubicBezTo>
                  <a:pt x="460" y="468"/>
                  <a:pt x="460" y="468"/>
                  <a:pt x="460" y="468"/>
                </a:cubicBezTo>
                <a:cubicBezTo>
                  <a:pt x="502" y="468"/>
                  <a:pt x="502" y="468"/>
                  <a:pt x="502" y="468"/>
                </a:cubicBezTo>
                <a:cubicBezTo>
                  <a:pt x="519" y="484"/>
                  <a:pt x="519" y="484"/>
                  <a:pt x="519" y="484"/>
                </a:cubicBezTo>
                <a:cubicBezTo>
                  <a:pt x="519" y="484"/>
                  <a:pt x="519" y="493"/>
                  <a:pt x="519" y="501"/>
                </a:cubicBezTo>
                <a:cubicBezTo>
                  <a:pt x="527" y="501"/>
                  <a:pt x="535" y="510"/>
                  <a:pt x="544" y="510"/>
                </a:cubicBezTo>
                <a:cubicBezTo>
                  <a:pt x="552" y="493"/>
                  <a:pt x="552" y="493"/>
                  <a:pt x="552" y="493"/>
                </a:cubicBezTo>
                <a:cubicBezTo>
                  <a:pt x="577" y="493"/>
                  <a:pt x="577" y="493"/>
                  <a:pt x="577" y="493"/>
                </a:cubicBezTo>
                <a:cubicBezTo>
                  <a:pt x="611" y="535"/>
                  <a:pt x="611" y="535"/>
                  <a:pt x="611" y="535"/>
                </a:cubicBezTo>
                <a:cubicBezTo>
                  <a:pt x="611" y="551"/>
                  <a:pt x="611" y="551"/>
                  <a:pt x="611" y="551"/>
                </a:cubicBezTo>
                <a:lnTo>
                  <a:pt x="594" y="568"/>
                </a:lnTo>
                <a:cubicBezTo>
                  <a:pt x="594" y="576"/>
                  <a:pt x="594" y="576"/>
                  <a:pt x="594" y="585"/>
                </a:cubicBezTo>
                <a:cubicBezTo>
                  <a:pt x="602" y="585"/>
                  <a:pt x="619" y="602"/>
                  <a:pt x="619" y="602"/>
                </a:cubicBezTo>
                <a:cubicBezTo>
                  <a:pt x="619" y="618"/>
                  <a:pt x="619" y="618"/>
                  <a:pt x="619" y="618"/>
                </a:cubicBezTo>
                <a:lnTo>
                  <a:pt x="594" y="660"/>
                </a:lnTo>
                <a:close/>
                <a:moveTo>
                  <a:pt x="594" y="660"/>
                </a:moveTo>
                <a:lnTo>
                  <a:pt x="594" y="6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182843" tIns="91422" rIns="182843" bIns="91422" anchor="ctr"/>
          <a:lstStyle/>
          <a:p>
            <a:pPr>
              <a:defRPr/>
            </a:pPr>
            <a:endParaRPr lang="en-US">
              <a:ea typeface="SimSu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5912280" y="483017"/>
            <a:ext cx="8462195" cy="1446532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bs-Latn-BA" sz="8800" b="1" smtClean="0">
                <a:solidFill>
                  <a:srgbClr val="1E2731"/>
                </a:solidFill>
                <a:latin typeface="Lato Regular"/>
                <a:cs typeface="Lato Regular"/>
              </a:rPr>
              <a:t>PARO</a:t>
            </a:r>
            <a:endParaRPr lang="id-ID" sz="8800" b="1" smtClean="0">
              <a:solidFill>
                <a:srgbClr val="1E2731"/>
              </a:solidFill>
              <a:latin typeface="Lato Regular"/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1557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1026643"/>
            <a:ext cx="24374475" cy="2689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s-Latn-BA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5" y="-6255"/>
            <a:ext cx="24377650" cy="11099610"/>
          </a:xfrm>
        </p:spPr>
      </p:pic>
      <p:sp>
        <p:nvSpPr>
          <p:cNvPr id="44" name="Rectangle 43"/>
          <p:cNvSpPr>
            <a:spLocks noChangeAspect="1"/>
          </p:cNvSpPr>
          <p:nvPr/>
        </p:nvSpPr>
        <p:spPr>
          <a:xfrm>
            <a:off x="-3176" y="8489276"/>
            <a:ext cx="24393582" cy="5249060"/>
          </a:xfrm>
          <a:prstGeom prst="rect">
            <a:avLst/>
          </a:prstGeom>
          <a:solidFill>
            <a:schemeClr val="accent6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/>
          </a:p>
        </p:txBody>
      </p:sp>
      <p:sp>
        <p:nvSpPr>
          <p:cNvPr id="52" name="Freeform 33"/>
          <p:cNvSpPr>
            <a:spLocks noEditPoints="1"/>
          </p:cNvSpPr>
          <p:nvPr/>
        </p:nvSpPr>
        <p:spPr bwMode="auto">
          <a:xfrm>
            <a:off x="6815865" y="9491474"/>
            <a:ext cx="1877658" cy="1512000"/>
          </a:xfrm>
          <a:custGeom>
            <a:avLst/>
            <a:gdLst>
              <a:gd name="T0" fmla="*/ 200 w 400"/>
              <a:gd name="T1" fmla="*/ 120 h 320"/>
              <a:gd name="T2" fmla="*/ 140 w 400"/>
              <a:gd name="T3" fmla="*/ 180 h 320"/>
              <a:gd name="T4" fmla="*/ 200 w 400"/>
              <a:gd name="T5" fmla="*/ 240 h 320"/>
              <a:gd name="T6" fmla="*/ 260 w 400"/>
              <a:gd name="T7" fmla="*/ 180 h 320"/>
              <a:gd name="T8" fmla="*/ 200 w 400"/>
              <a:gd name="T9" fmla="*/ 120 h 320"/>
              <a:gd name="T10" fmla="*/ 360 w 400"/>
              <a:gd name="T11" fmla="*/ 60 h 320"/>
              <a:gd name="T12" fmla="*/ 312 w 400"/>
              <a:gd name="T13" fmla="*/ 60 h 320"/>
              <a:gd name="T14" fmla="*/ 296 w 400"/>
              <a:gd name="T15" fmla="*/ 49 h 320"/>
              <a:gd name="T16" fmla="*/ 284 w 400"/>
              <a:gd name="T17" fmla="*/ 11 h 320"/>
              <a:gd name="T18" fmla="*/ 268 w 400"/>
              <a:gd name="T19" fmla="*/ 0 h 320"/>
              <a:gd name="T20" fmla="*/ 132 w 400"/>
              <a:gd name="T21" fmla="*/ 0 h 320"/>
              <a:gd name="T22" fmla="*/ 116 w 400"/>
              <a:gd name="T23" fmla="*/ 11 h 320"/>
              <a:gd name="T24" fmla="*/ 104 w 400"/>
              <a:gd name="T25" fmla="*/ 49 h 320"/>
              <a:gd name="T26" fmla="*/ 88 w 400"/>
              <a:gd name="T27" fmla="*/ 60 h 320"/>
              <a:gd name="T28" fmla="*/ 40 w 400"/>
              <a:gd name="T29" fmla="*/ 60 h 320"/>
              <a:gd name="T30" fmla="*/ 0 w 400"/>
              <a:gd name="T31" fmla="*/ 100 h 320"/>
              <a:gd name="T32" fmla="*/ 0 w 400"/>
              <a:gd name="T33" fmla="*/ 280 h 320"/>
              <a:gd name="T34" fmla="*/ 40 w 400"/>
              <a:gd name="T35" fmla="*/ 320 h 320"/>
              <a:gd name="T36" fmla="*/ 360 w 400"/>
              <a:gd name="T37" fmla="*/ 320 h 320"/>
              <a:gd name="T38" fmla="*/ 400 w 400"/>
              <a:gd name="T39" fmla="*/ 280 h 320"/>
              <a:gd name="T40" fmla="*/ 400 w 400"/>
              <a:gd name="T41" fmla="*/ 100 h 320"/>
              <a:gd name="T42" fmla="*/ 360 w 400"/>
              <a:gd name="T43" fmla="*/ 60 h 320"/>
              <a:gd name="T44" fmla="*/ 200 w 400"/>
              <a:gd name="T45" fmla="*/ 280 h 320"/>
              <a:gd name="T46" fmla="*/ 100 w 400"/>
              <a:gd name="T47" fmla="*/ 180 h 320"/>
              <a:gd name="T48" fmla="*/ 200 w 400"/>
              <a:gd name="T49" fmla="*/ 80 h 320"/>
              <a:gd name="T50" fmla="*/ 300 w 400"/>
              <a:gd name="T51" fmla="*/ 180 h 320"/>
              <a:gd name="T52" fmla="*/ 200 w 400"/>
              <a:gd name="T53" fmla="*/ 280 h 320"/>
              <a:gd name="T54" fmla="*/ 346 w 400"/>
              <a:gd name="T55" fmla="*/ 128 h 320"/>
              <a:gd name="T56" fmla="*/ 332 w 400"/>
              <a:gd name="T57" fmla="*/ 114 h 320"/>
              <a:gd name="T58" fmla="*/ 346 w 400"/>
              <a:gd name="T59" fmla="*/ 100 h 320"/>
              <a:gd name="T60" fmla="*/ 360 w 400"/>
              <a:gd name="T61" fmla="*/ 114 h 320"/>
              <a:gd name="T62" fmla="*/ 346 w 400"/>
              <a:gd name="T63" fmla="*/ 128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00" h="320">
                <a:moveTo>
                  <a:pt x="200" y="120"/>
                </a:moveTo>
                <a:cubicBezTo>
                  <a:pt x="167" y="120"/>
                  <a:pt x="140" y="147"/>
                  <a:pt x="140" y="180"/>
                </a:cubicBezTo>
                <a:cubicBezTo>
                  <a:pt x="140" y="213"/>
                  <a:pt x="167" y="240"/>
                  <a:pt x="200" y="240"/>
                </a:cubicBezTo>
                <a:cubicBezTo>
                  <a:pt x="233" y="240"/>
                  <a:pt x="260" y="213"/>
                  <a:pt x="260" y="180"/>
                </a:cubicBezTo>
                <a:cubicBezTo>
                  <a:pt x="260" y="147"/>
                  <a:pt x="233" y="120"/>
                  <a:pt x="200" y="120"/>
                </a:cubicBezTo>
                <a:close/>
                <a:moveTo>
                  <a:pt x="360" y="60"/>
                </a:moveTo>
                <a:cubicBezTo>
                  <a:pt x="312" y="60"/>
                  <a:pt x="312" y="60"/>
                  <a:pt x="312" y="60"/>
                </a:cubicBezTo>
                <a:cubicBezTo>
                  <a:pt x="305" y="60"/>
                  <a:pt x="298" y="55"/>
                  <a:pt x="296" y="49"/>
                </a:cubicBezTo>
                <a:cubicBezTo>
                  <a:pt x="284" y="11"/>
                  <a:pt x="284" y="11"/>
                  <a:pt x="284" y="11"/>
                </a:cubicBezTo>
                <a:cubicBezTo>
                  <a:pt x="281" y="5"/>
                  <a:pt x="274" y="0"/>
                  <a:pt x="268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125" y="0"/>
                  <a:pt x="118" y="5"/>
                  <a:pt x="116" y="11"/>
                </a:cubicBezTo>
                <a:cubicBezTo>
                  <a:pt x="104" y="49"/>
                  <a:pt x="104" y="49"/>
                  <a:pt x="104" y="49"/>
                </a:cubicBezTo>
                <a:cubicBezTo>
                  <a:pt x="101" y="55"/>
                  <a:pt x="94" y="60"/>
                  <a:pt x="88" y="60"/>
                </a:cubicBezTo>
                <a:cubicBezTo>
                  <a:pt x="40" y="60"/>
                  <a:pt x="40" y="60"/>
                  <a:pt x="40" y="60"/>
                </a:cubicBezTo>
                <a:cubicBezTo>
                  <a:pt x="18" y="60"/>
                  <a:pt x="0" y="78"/>
                  <a:pt x="0" y="100"/>
                </a:cubicBezTo>
                <a:cubicBezTo>
                  <a:pt x="0" y="280"/>
                  <a:pt x="0" y="280"/>
                  <a:pt x="0" y="280"/>
                </a:cubicBezTo>
                <a:cubicBezTo>
                  <a:pt x="0" y="302"/>
                  <a:pt x="18" y="320"/>
                  <a:pt x="40" y="320"/>
                </a:cubicBezTo>
                <a:cubicBezTo>
                  <a:pt x="360" y="320"/>
                  <a:pt x="360" y="320"/>
                  <a:pt x="360" y="320"/>
                </a:cubicBezTo>
                <a:cubicBezTo>
                  <a:pt x="382" y="320"/>
                  <a:pt x="400" y="302"/>
                  <a:pt x="400" y="280"/>
                </a:cubicBezTo>
                <a:cubicBezTo>
                  <a:pt x="400" y="100"/>
                  <a:pt x="400" y="100"/>
                  <a:pt x="400" y="100"/>
                </a:cubicBezTo>
                <a:cubicBezTo>
                  <a:pt x="400" y="78"/>
                  <a:pt x="382" y="60"/>
                  <a:pt x="360" y="60"/>
                </a:cubicBezTo>
                <a:close/>
                <a:moveTo>
                  <a:pt x="200" y="280"/>
                </a:moveTo>
                <a:cubicBezTo>
                  <a:pt x="145" y="280"/>
                  <a:pt x="100" y="235"/>
                  <a:pt x="100" y="180"/>
                </a:cubicBezTo>
                <a:cubicBezTo>
                  <a:pt x="100" y="125"/>
                  <a:pt x="145" y="80"/>
                  <a:pt x="200" y="80"/>
                </a:cubicBezTo>
                <a:cubicBezTo>
                  <a:pt x="255" y="80"/>
                  <a:pt x="300" y="125"/>
                  <a:pt x="300" y="180"/>
                </a:cubicBezTo>
                <a:cubicBezTo>
                  <a:pt x="300" y="235"/>
                  <a:pt x="255" y="280"/>
                  <a:pt x="200" y="280"/>
                </a:cubicBezTo>
                <a:close/>
                <a:moveTo>
                  <a:pt x="346" y="128"/>
                </a:moveTo>
                <a:cubicBezTo>
                  <a:pt x="338" y="128"/>
                  <a:pt x="332" y="122"/>
                  <a:pt x="332" y="114"/>
                </a:cubicBezTo>
                <a:cubicBezTo>
                  <a:pt x="332" y="106"/>
                  <a:pt x="338" y="100"/>
                  <a:pt x="346" y="100"/>
                </a:cubicBezTo>
                <a:cubicBezTo>
                  <a:pt x="354" y="100"/>
                  <a:pt x="360" y="106"/>
                  <a:pt x="360" y="114"/>
                </a:cubicBezTo>
                <a:cubicBezTo>
                  <a:pt x="360" y="122"/>
                  <a:pt x="354" y="128"/>
                  <a:pt x="346" y="128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accent3"/>
              </a:solidFill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556893" y="8640051"/>
            <a:ext cx="21308818" cy="4317790"/>
            <a:chOff x="1666765" y="8242841"/>
            <a:chExt cx="21308818" cy="4317790"/>
          </a:xfrm>
        </p:grpSpPr>
        <p:grpSp>
          <p:nvGrpSpPr>
            <p:cNvPr id="7" name="Group 6"/>
            <p:cNvGrpSpPr/>
            <p:nvPr/>
          </p:nvGrpSpPr>
          <p:grpSpPr>
            <a:xfrm>
              <a:off x="2964219" y="9036456"/>
              <a:ext cx="1049622" cy="1538738"/>
              <a:chOff x="1559892" y="2241774"/>
              <a:chExt cx="174947" cy="256404"/>
            </a:xfrm>
            <a:solidFill>
              <a:schemeClr val="accent1"/>
            </a:solidFill>
          </p:grpSpPr>
          <p:sp>
            <p:nvSpPr>
              <p:cNvPr id="8" name="Oval 49"/>
              <p:cNvSpPr>
                <a:spLocks noChangeArrowheads="1"/>
              </p:cNvSpPr>
              <p:nvPr/>
            </p:nvSpPr>
            <p:spPr bwMode="auto">
              <a:xfrm>
                <a:off x="1630704" y="2313975"/>
                <a:ext cx="16662" cy="16662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" name="Oval 50"/>
              <p:cNvSpPr>
                <a:spLocks noChangeArrowheads="1"/>
              </p:cNvSpPr>
              <p:nvPr/>
            </p:nvSpPr>
            <p:spPr bwMode="auto">
              <a:xfrm>
                <a:off x="1630704" y="2410242"/>
                <a:ext cx="16662" cy="1527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0" name="Oval 51"/>
              <p:cNvSpPr>
                <a:spLocks noChangeArrowheads="1"/>
              </p:cNvSpPr>
              <p:nvPr/>
            </p:nvSpPr>
            <p:spPr bwMode="auto">
              <a:xfrm>
                <a:off x="1583959" y="2362108"/>
                <a:ext cx="15273" cy="1527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1" name="Oval 52"/>
              <p:cNvSpPr>
                <a:spLocks noChangeArrowheads="1"/>
              </p:cNvSpPr>
              <p:nvPr/>
            </p:nvSpPr>
            <p:spPr bwMode="auto">
              <a:xfrm>
                <a:off x="1679300" y="2362108"/>
                <a:ext cx="16199" cy="1527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53"/>
              <p:cNvSpPr>
                <a:spLocks/>
              </p:cNvSpPr>
              <p:nvPr/>
            </p:nvSpPr>
            <p:spPr bwMode="auto">
              <a:xfrm>
                <a:off x="1596918" y="2394969"/>
                <a:ext cx="17587" cy="17587"/>
              </a:xfrm>
              <a:custGeom>
                <a:avLst/>
                <a:gdLst>
                  <a:gd name="T0" fmla="*/ 3 w 16"/>
                  <a:gd name="T1" fmla="*/ 3 h 16"/>
                  <a:gd name="T2" fmla="*/ 3 w 16"/>
                  <a:gd name="T3" fmla="*/ 13 h 16"/>
                  <a:gd name="T4" fmla="*/ 13 w 16"/>
                  <a:gd name="T5" fmla="*/ 13 h 16"/>
                  <a:gd name="T6" fmla="*/ 13 w 16"/>
                  <a:gd name="T7" fmla="*/ 3 h 16"/>
                  <a:gd name="T8" fmla="*/ 3 w 16"/>
                  <a:gd name="T9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6">
                    <a:moveTo>
                      <a:pt x="3" y="3"/>
                    </a:moveTo>
                    <a:cubicBezTo>
                      <a:pt x="0" y="6"/>
                      <a:pt x="0" y="10"/>
                      <a:pt x="3" y="13"/>
                    </a:cubicBezTo>
                    <a:cubicBezTo>
                      <a:pt x="5" y="16"/>
                      <a:pt x="10" y="16"/>
                      <a:pt x="13" y="13"/>
                    </a:cubicBezTo>
                    <a:cubicBezTo>
                      <a:pt x="16" y="10"/>
                      <a:pt x="16" y="6"/>
                      <a:pt x="13" y="3"/>
                    </a:cubicBezTo>
                    <a:cubicBezTo>
                      <a:pt x="10" y="0"/>
                      <a:pt x="5" y="0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3" name="Freeform 54"/>
              <p:cNvSpPr>
                <a:spLocks/>
              </p:cNvSpPr>
              <p:nvPr/>
            </p:nvSpPr>
            <p:spPr bwMode="auto">
              <a:xfrm>
                <a:off x="1596918" y="2326934"/>
                <a:ext cx="17587" cy="17587"/>
              </a:xfrm>
              <a:custGeom>
                <a:avLst/>
                <a:gdLst>
                  <a:gd name="T0" fmla="*/ 3 w 16"/>
                  <a:gd name="T1" fmla="*/ 3 h 16"/>
                  <a:gd name="T2" fmla="*/ 3 w 16"/>
                  <a:gd name="T3" fmla="*/ 13 h 16"/>
                  <a:gd name="T4" fmla="*/ 13 w 16"/>
                  <a:gd name="T5" fmla="*/ 13 h 16"/>
                  <a:gd name="T6" fmla="*/ 13 w 16"/>
                  <a:gd name="T7" fmla="*/ 3 h 16"/>
                  <a:gd name="T8" fmla="*/ 3 w 16"/>
                  <a:gd name="T9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6">
                    <a:moveTo>
                      <a:pt x="3" y="3"/>
                    </a:moveTo>
                    <a:cubicBezTo>
                      <a:pt x="0" y="6"/>
                      <a:pt x="0" y="10"/>
                      <a:pt x="3" y="13"/>
                    </a:cubicBezTo>
                    <a:cubicBezTo>
                      <a:pt x="5" y="16"/>
                      <a:pt x="10" y="16"/>
                      <a:pt x="13" y="13"/>
                    </a:cubicBezTo>
                    <a:cubicBezTo>
                      <a:pt x="16" y="10"/>
                      <a:pt x="16" y="6"/>
                      <a:pt x="13" y="3"/>
                    </a:cubicBezTo>
                    <a:cubicBezTo>
                      <a:pt x="10" y="0"/>
                      <a:pt x="5" y="0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4" name="Freeform 55"/>
              <p:cNvSpPr>
                <a:spLocks/>
              </p:cNvSpPr>
              <p:nvPr/>
            </p:nvSpPr>
            <p:spPr bwMode="auto">
              <a:xfrm>
                <a:off x="1664952" y="2394969"/>
                <a:ext cx="17587" cy="17587"/>
              </a:xfrm>
              <a:custGeom>
                <a:avLst/>
                <a:gdLst>
                  <a:gd name="T0" fmla="*/ 3 w 16"/>
                  <a:gd name="T1" fmla="*/ 3 h 16"/>
                  <a:gd name="T2" fmla="*/ 3 w 16"/>
                  <a:gd name="T3" fmla="*/ 13 h 16"/>
                  <a:gd name="T4" fmla="*/ 13 w 16"/>
                  <a:gd name="T5" fmla="*/ 13 h 16"/>
                  <a:gd name="T6" fmla="*/ 13 w 16"/>
                  <a:gd name="T7" fmla="*/ 3 h 16"/>
                  <a:gd name="T8" fmla="*/ 3 w 16"/>
                  <a:gd name="T9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6">
                    <a:moveTo>
                      <a:pt x="3" y="3"/>
                    </a:moveTo>
                    <a:cubicBezTo>
                      <a:pt x="0" y="6"/>
                      <a:pt x="0" y="10"/>
                      <a:pt x="3" y="13"/>
                    </a:cubicBezTo>
                    <a:cubicBezTo>
                      <a:pt x="5" y="16"/>
                      <a:pt x="10" y="16"/>
                      <a:pt x="13" y="13"/>
                    </a:cubicBezTo>
                    <a:cubicBezTo>
                      <a:pt x="16" y="10"/>
                      <a:pt x="16" y="6"/>
                      <a:pt x="13" y="3"/>
                    </a:cubicBezTo>
                    <a:cubicBezTo>
                      <a:pt x="10" y="0"/>
                      <a:pt x="5" y="0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5" name="Freeform 56"/>
              <p:cNvSpPr>
                <a:spLocks noEditPoints="1"/>
              </p:cNvSpPr>
              <p:nvPr/>
            </p:nvSpPr>
            <p:spPr bwMode="auto">
              <a:xfrm>
                <a:off x="1559892" y="2241774"/>
                <a:ext cx="174947" cy="256404"/>
              </a:xfrm>
              <a:custGeom>
                <a:avLst/>
                <a:gdLst>
                  <a:gd name="T0" fmla="*/ 146 w 160"/>
                  <a:gd name="T1" fmla="*/ 103 h 234"/>
                  <a:gd name="T2" fmla="*/ 144 w 160"/>
                  <a:gd name="T3" fmla="*/ 103 h 234"/>
                  <a:gd name="T4" fmla="*/ 128 w 160"/>
                  <a:gd name="T5" fmla="*/ 69 h 234"/>
                  <a:gd name="T6" fmla="*/ 117 w 160"/>
                  <a:gd name="T7" fmla="*/ 12 h 234"/>
                  <a:gd name="T8" fmla="*/ 103 w 160"/>
                  <a:gd name="T9" fmla="*/ 0 h 234"/>
                  <a:gd name="T10" fmla="*/ 44 w 160"/>
                  <a:gd name="T11" fmla="*/ 0 h 234"/>
                  <a:gd name="T12" fmla="*/ 30 w 160"/>
                  <a:gd name="T13" fmla="*/ 12 h 234"/>
                  <a:gd name="T14" fmla="*/ 20 w 160"/>
                  <a:gd name="T15" fmla="*/ 67 h 234"/>
                  <a:gd name="T16" fmla="*/ 0 w 160"/>
                  <a:gd name="T17" fmla="*/ 117 h 234"/>
                  <a:gd name="T18" fmla="*/ 19 w 160"/>
                  <a:gd name="T19" fmla="*/ 166 h 234"/>
                  <a:gd name="T20" fmla="*/ 29 w 160"/>
                  <a:gd name="T21" fmla="*/ 222 h 234"/>
                  <a:gd name="T22" fmla="*/ 44 w 160"/>
                  <a:gd name="T23" fmla="*/ 234 h 234"/>
                  <a:gd name="T24" fmla="*/ 102 w 160"/>
                  <a:gd name="T25" fmla="*/ 234 h 234"/>
                  <a:gd name="T26" fmla="*/ 116 w 160"/>
                  <a:gd name="T27" fmla="*/ 222 h 234"/>
                  <a:gd name="T28" fmla="*/ 127 w 160"/>
                  <a:gd name="T29" fmla="*/ 166 h 234"/>
                  <a:gd name="T30" fmla="*/ 144 w 160"/>
                  <a:gd name="T31" fmla="*/ 131 h 234"/>
                  <a:gd name="T32" fmla="*/ 146 w 160"/>
                  <a:gd name="T33" fmla="*/ 132 h 234"/>
                  <a:gd name="T34" fmla="*/ 160 w 160"/>
                  <a:gd name="T35" fmla="*/ 117 h 234"/>
                  <a:gd name="T36" fmla="*/ 146 w 160"/>
                  <a:gd name="T37" fmla="*/ 103 h 234"/>
                  <a:gd name="T38" fmla="*/ 44 w 160"/>
                  <a:gd name="T39" fmla="*/ 15 h 234"/>
                  <a:gd name="T40" fmla="*/ 103 w 160"/>
                  <a:gd name="T41" fmla="*/ 15 h 234"/>
                  <a:gd name="T42" fmla="*/ 110 w 160"/>
                  <a:gd name="T43" fmla="*/ 54 h 234"/>
                  <a:gd name="T44" fmla="*/ 73 w 160"/>
                  <a:gd name="T45" fmla="*/ 44 h 234"/>
                  <a:gd name="T46" fmla="*/ 37 w 160"/>
                  <a:gd name="T47" fmla="*/ 54 h 234"/>
                  <a:gd name="T48" fmla="*/ 44 w 160"/>
                  <a:gd name="T49" fmla="*/ 15 h 234"/>
                  <a:gd name="T50" fmla="*/ 102 w 160"/>
                  <a:gd name="T51" fmla="*/ 219 h 234"/>
                  <a:gd name="T52" fmla="*/ 44 w 160"/>
                  <a:gd name="T53" fmla="*/ 219 h 234"/>
                  <a:gd name="T54" fmla="*/ 36 w 160"/>
                  <a:gd name="T55" fmla="*/ 180 h 234"/>
                  <a:gd name="T56" fmla="*/ 73 w 160"/>
                  <a:gd name="T57" fmla="*/ 190 h 234"/>
                  <a:gd name="T58" fmla="*/ 109 w 160"/>
                  <a:gd name="T59" fmla="*/ 180 h 234"/>
                  <a:gd name="T60" fmla="*/ 102 w 160"/>
                  <a:gd name="T61" fmla="*/ 219 h 234"/>
                  <a:gd name="T62" fmla="*/ 73 w 160"/>
                  <a:gd name="T63" fmla="*/ 176 h 234"/>
                  <a:gd name="T64" fmla="*/ 14 w 160"/>
                  <a:gd name="T65" fmla="*/ 117 h 234"/>
                  <a:gd name="T66" fmla="*/ 73 w 160"/>
                  <a:gd name="T67" fmla="*/ 59 h 234"/>
                  <a:gd name="T68" fmla="*/ 131 w 160"/>
                  <a:gd name="T69" fmla="*/ 117 h 234"/>
                  <a:gd name="T70" fmla="*/ 73 w 160"/>
                  <a:gd name="T71" fmla="*/ 176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60" h="234">
                    <a:moveTo>
                      <a:pt x="146" y="103"/>
                    </a:moveTo>
                    <a:cubicBezTo>
                      <a:pt x="145" y="103"/>
                      <a:pt x="145" y="103"/>
                      <a:pt x="144" y="103"/>
                    </a:cubicBezTo>
                    <a:cubicBezTo>
                      <a:pt x="142" y="90"/>
                      <a:pt x="136" y="79"/>
                      <a:pt x="128" y="69"/>
                    </a:cubicBezTo>
                    <a:cubicBezTo>
                      <a:pt x="117" y="12"/>
                      <a:pt x="117" y="12"/>
                      <a:pt x="117" y="12"/>
                    </a:cubicBezTo>
                    <a:cubicBezTo>
                      <a:pt x="116" y="5"/>
                      <a:pt x="110" y="0"/>
                      <a:pt x="103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37" y="0"/>
                      <a:pt x="31" y="5"/>
                      <a:pt x="30" y="12"/>
                    </a:cubicBezTo>
                    <a:cubicBezTo>
                      <a:pt x="20" y="67"/>
                      <a:pt x="20" y="67"/>
                      <a:pt x="20" y="67"/>
                    </a:cubicBezTo>
                    <a:cubicBezTo>
                      <a:pt x="7" y="80"/>
                      <a:pt x="0" y="98"/>
                      <a:pt x="0" y="117"/>
                    </a:cubicBezTo>
                    <a:cubicBezTo>
                      <a:pt x="0" y="136"/>
                      <a:pt x="7" y="153"/>
                      <a:pt x="19" y="166"/>
                    </a:cubicBezTo>
                    <a:cubicBezTo>
                      <a:pt x="29" y="222"/>
                      <a:pt x="29" y="222"/>
                      <a:pt x="29" y="222"/>
                    </a:cubicBezTo>
                    <a:cubicBezTo>
                      <a:pt x="30" y="229"/>
                      <a:pt x="36" y="234"/>
                      <a:pt x="44" y="234"/>
                    </a:cubicBezTo>
                    <a:cubicBezTo>
                      <a:pt x="102" y="234"/>
                      <a:pt x="102" y="234"/>
                      <a:pt x="102" y="234"/>
                    </a:cubicBezTo>
                    <a:cubicBezTo>
                      <a:pt x="109" y="234"/>
                      <a:pt x="115" y="229"/>
                      <a:pt x="116" y="222"/>
                    </a:cubicBezTo>
                    <a:cubicBezTo>
                      <a:pt x="127" y="166"/>
                      <a:pt x="127" y="166"/>
                      <a:pt x="127" y="166"/>
                    </a:cubicBezTo>
                    <a:cubicBezTo>
                      <a:pt x="135" y="156"/>
                      <a:pt x="142" y="145"/>
                      <a:pt x="144" y="131"/>
                    </a:cubicBezTo>
                    <a:cubicBezTo>
                      <a:pt x="145" y="132"/>
                      <a:pt x="145" y="132"/>
                      <a:pt x="146" y="132"/>
                    </a:cubicBezTo>
                    <a:cubicBezTo>
                      <a:pt x="154" y="132"/>
                      <a:pt x="160" y="125"/>
                      <a:pt x="160" y="117"/>
                    </a:cubicBezTo>
                    <a:cubicBezTo>
                      <a:pt x="160" y="109"/>
                      <a:pt x="154" y="103"/>
                      <a:pt x="146" y="103"/>
                    </a:cubicBezTo>
                    <a:close/>
                    <a:moveTo>
                      <a:pt x="44" y="15"/>
                    </a:moveTo>
                    <a:cubicBezTo>
                      <a:pt x="103" y="15"/>
                      <a:pt x="103" y="15"/>
                      <a:pt x="103" y="15"/>
                    </a:cubicBezTo>
                    <a:cubicBezTo>
                      <a:pt x="110" y="54"/>
                      <a:pt x="110" y="54"/>
                      <a:pt x="110" y="54"/>
                    </a:cubicBezTo>
                    <a:cubicBezTo>
                      <a:pt x="99" y="48"/>
                      <a:pt x="87" y="44"/>
                      <a:pt x="73" y="44"/>
                    </a:cubicBezTo>
                    <a:cubicBezTo>
                      <a:pt x="60" y="44"/>
                      <a:pt x="48" y="48"/>
                      <a:pt x="37" y="54"/>
                    </a:cubicBezTo>
                    <a:lnTo>
                      <a:pt x="44" y="15"/>
                    </a:lnTo>
                    <a:close/>
                    <a:moveTo>
                      <a:pt x="102" y="219"/>
                    </a:moveTo>
                    <a:cubicBezTo>
                      <a:pt x="44" y="219"/>
                      <a:pt x="44" y="219"/>
                      <a:pt x="44" y="219"/>
                    </a:cubicBezTo>
                    <a:cubicBezTo>
                      <a:pt x="36" y="180"/>
                      <a:pt x="36" y="180"/>
                      <a:pt x="36" y="180"/>
                    </a:cubicBezTo>
                    <a:cubicBezTo>
                      <a:pt x="47" y="186"/>
                      <a:pt x="59" y="190"/>
                      <a:pt x="73" y="190"/>
                    </a:cubicBezTo>
                    <a:cubicBezTo>
                      <a:pt x="86" y="190"/>
                      <a:pt x="98" y="186"/>
                      <a:pt x="109" y="180"/>
                    </a:cubicBezTo>
                    <a:lnTo>
                      <a:pt x="102" y="219"/>
                    </a:lnTo>
                    <a:close/>
                    <a:moveTo>
                      <a:pt x="73" y="176"/>
                    </a:moveTo>
                    <a:cubicBezTo>
                      <a:pt x="40" y="176"/>
                      <a:pt x="14" y="149"/>
                      <a:pt x="14" y="117"/>
                    </a:cubicBezTo>
                    <a:cubicBezTo>
                      <a:pt x="14" y="85"/>
                      <a:pt x="40" y="59"/>
                      <a:pt x="73" y="59"/>
                    </a:cubicBezTo>
                    <a:cubicBezTo>
                      <a:pt x="105" y="59"/>
                      <a:pt x="131" y="85"/>
                      <a:pt x="131" y="117"/>
                    </a:cubicBezTo>
                    <a:cubicBezTo>
                      <a:pt x="131" y="149"/>
                      <a:pt x="105" y="176"/>
                      <a:pt x="73" y="17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" name="Freeform 57"/>
              <p:cNvSpPr>
                <a:spLocks/>
              </p:cNvSpPr>
              <p:nvPr/>
            </p:nvSpPr>
            <p:spPr bwMode="auto">
              <a:xfrm>
                <a:off x="1630705" y="2329248"/>
                <a:ext cx="49522" cy="48134"/>
              </a:xfrm>
              <a:custGeom>
                <a:avLst/>
                <a:gdLst>
                  <a:gd name="T0" fmla="*/ 44 w 45"/>
                  <a:gd name="T1" fmla="*/ 1 h 44"/>
                  <a:gd name="T2" fmla="*/ 40 w 45"/>
                  <a:gd name="T3" fmla="*/ 1 h 44"/>
                  <a:gd name="T4" fmla="*/ 3 w 45"/>
                  <a:gd name="T5" fmla="*/ 32 h 44"/>
                  <a:gd name="T6" fmla="*/ 0 w 45"/>
                  <a:gd name="T7" fmla="*/ 37 h 44"/>
                  <a:gd name="T8" fmla="*/ 3 w 45"/>
                  <a:gd name="T9" fmla="*/ 42 h 44"/>
                  <a:gd name="T10" fmla="*/ 8 w 45"/>
                  <a:gd name="T11" fmla="*/ 44 h 44"/>
                  <a:gd name="T12" fmla="*/ 13 w 45"/>
                  <a:gd name="T13" fmla="*/ 42 h 44"/>
                  <a:gd name="T14" fmla="*/ 26 w 45"/>
                  <a:gd name="T15" fmla="*/ 26 h 44"/>
                  <a:gd name="T16" fmla="*/ 44 w 45"/>
                  <a:gd name="T17" fmla="*/ 4 h 44"/>
                  <a:gd name="T18" fmla="*/ 44 w 45"/>
                  <a:gd name="T19" fmla="*/ 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5" h="44">
                    <a:moveTo>
                      <a:pt x="44" y="1"/>
                    </a:moveTo>
                    <a:cubicBezTo>
                      <a:pt x="43" y="0"/>
                      <a:pt x="41" y="0"/>
                      <a:pt x="40" y="1"/>
                    </a:cubicBezTo>
                    <a:cubicBezTo>
                      <a:pt x="3" y="32"/>
                      <a:pt x="3" y="32"/>
                      <a:pt x="3" y="32"/>
                    </a:cubicBezTo>
                    <a:cubicBezTo>
                      <a:pt x="1" y="33"/>
                      <a:pt x="0" y="35"/>
                      <a:pt x="0" y="37"/>
                    </a:cubicBezTo>
                    <a:cubicBezTo>
                      <a:pt x="0" y="39"/>
                      <a:pt x="1" y="41"/>
                      <a:pt x="3" y="42"/>
                    </a:cubicBezTo>
                    <a:cubicBezTo>
                      <a:pt x="4" y="44"/>
                      <a:pt x="6" y="44"/>
                      <a:pt x="8" y="44"/>
                    </a:cubicBezTo>
                    <a:cubicBezTo>
                      <a:pt x="10" y="44"/>
                      <a:pt x="11" y="44"/>
                      <a:pt x="13" y="42"/>
                    </a:cubicBezTo>
                    <a:cubicBezTo>
                      <a:pt x="26" y="26"/>
                      <a:pt x="26" y="26"/>
                      <a:pt x="26" y="26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5" y="3"/>
                      <a:pt x="45" y="2"/>
                      <a:pt x="4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35" name="Content Placeholder 2"/>
            <p:cNvSpPr txBox="1">
              <a:spLocks/>
            </p:cNvSpPr>
            <p:nvPr/>
          </p:nvSpPr>
          <p:spPr>
            <a:xfrm>
              <a:off x="1666765" y="11091223"/>
              <a:ext cx="3657447" cy="146940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bs-Latn-BA" sz="3200" b="1" smtClean="0">
                  <a:solidFill>
                    <a:schemeClr val="bg1"/>
                  </a:solidFill>
                  <a:latin typeface="Lato Regular"/>
                  <a:cs typeface="Lato Regular"/>
                </a:rPr>
                <a:t>Brzo prikupljanje jagoda</a:t>
              </a:r>
              <a:endParaRPr lang="en-US" sz="3200" b="1">
                <a:solidFill>
                  <a:schemeClr val="bg1"/>
                </a:solidFill>
                <a:latin typeface="Lato Regular"/>
                <a:cs typeface="Lato Regular"/>
              </a:endParaRPr>
            </a:p>
            <a:p>
              <a:pPr marL="0" indent="0" algn="ctr">
                <a:buNone/>
              </a:pPr>
              <a:endParaRPr lang="en-US" sz="2100">
                <a:solidFill>
                  <a:schemeClr val="bg1"/>
                </a:solidFill>
                <a:latin typeface="Lato Light"/>
                <a:cs typeface="Lato Light"/>
              </a:endParaRPr>
            </a:p>
          </p:txBody>
        </p:sp>
        <p:sp>
          <p:nvSpPr>
            <p:cNvPr id="38" name="Content Placeholder 2"/>
            <p:cNvSpPr txBox="1">
              <a:spLocks/>
            </p:cNvSpPr>
            <p:nvPr/>
          </p:nvSpPr>
          <p:spPr>
            <a:xfrm>
              <a:off x="6048007" y="11091226"/>
              <a:ext cx="3633118" cy="146940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bs-Latn-BA" sz="3200" b="1" smtClean="0">
                  <a:solidFill>
                    <a:schemeClr val="bg1"/>
                  </a:solidFill>
                  <a:latin typeface="Lato Light"/>
                  <a:cs typeface="Lato Light"/>
                </a:rPr>
                <a:t>20 slika po sekundi</a:t>
              </a:r>
              <a:endParaRPr lang="en-US" sz="2100">
                <a:solidFill>
                  <a:schemeClr val="bg1"/>
                </a:solidFill>
                <a:latin typeface="Lato Light"/>
                <a:cs typeface="Lato Light"/>
              </a:endParaRPr>
            </a:p>
          </p:txBody>
        </p:sp>
        <p:sp>
          <p:nvSpPr>
            <p:cNvPr id="41" name="Content Placeholder 2"/>
            <p:cNvSpPr txBox="1">
              <a:spLocks/>
            </p:cNvSpPr>
            <p:nvPr/>
          </p:nvSpPr>
          <p:spPr>
            <a:xfrm>
              <a:off x="10347770" y="8242841"/>
              <a:ext cx="3935301" cy="146940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bs-Latn-BA" sz="5400" b="1" smtClean="0">
                  <a:solidFill>
                    <a:schemeClr val="bg1"/>
                  </a:solidFill>
                  <a:latin typeface="Lato Regular"/>
                  <a:cs typeface="Lato Regular"/>
                </a:rPr>
                <a:t>AGROBOT</a:t>
              </a:r>
              <a:endParaRPr lang="en-US" sz="5400" b="1">
                <a:solidFill>
                  <a:schemeClr val="bg1"/>
                </a:solidFill>
                <a:latin typeface="Lato Regular"/>
                <a:cs typeface="Lato Regular"/>
              </a:endParaRPr>
            </a:p>
          </p:txBody>
        </p:sp>
        <p:sp>
          <p:nvSpPr>
            <p:cNvPr id="47" name="Content Placeholder 2"/>
            <p:cNvSpPr txBox="1">
              <a:spLocks/>
            </p:cNvSpPr>
            <p:nvPr/>
          </p:nvSpPr>
          <p:spPr>
            <a:xfrm>
              <a:off x="14813306" y="11091226"/>
              <a:ext cx="3707688" cy="146940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bs-Latn-BA" sz="3200" b="1" smtClean="0">
                  <a:solidFill>
                    <a:schemeClr val="bg1"/>
                  </a:solidFill>
                  <a:latin typeface="Lato Regular"/>
                  <a:cs typeface="Lato Regular"/>
                </a:rPr>
                <a:t>Algoritam za prepoznavanje jagoda</a:t>
              </a:r>
              <a:r>
                <a:rPr lang="en-US" sz="2100" smtClean="0">
                  <a:solidFill>
                    <a:schemeClr val="bg1"/>
                  </a:solidFill>
                  <a:latin typeface="Lato Light"/>
                  <a:cs typeface="Lato Light"/>
                </a:rPr>
                <a:t>.</a:t>
              </a:r>
              <a:endParaRPr lang="en-US" sz="2100">
                <a:solidFill>
                  <a:schemeClr val="bg1"/>
                </a:solidFill>
                <a:latin typeface="Lato Light"/>
                <a:cs typeface="Lato Light"/>
              </a:endParaRPr>
            </a:p>
          </p:txBody>
        </p:sp>
        <p:sp>
          <p:nvSpPr>
            <p:cNvPr id="50" name="Content Placeholder 2"/>
            <p:cNvSpPr txBox="1">
              <a:spLocks/>
            </p:cNvSpPr>
            <p:nvPr/>
          </p:nvSpPr>
          <p:spPr>
            <a:xfrm>
              <a:off x="19244792" y="11091226"/>
              <a:ext cx="3730791" cy="146940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bs-Latn-BA" sz="3200" b="1" smtClean="0">
                  <a:solidFill>
                    <a:schemeClr val="bg1"/>
                  </a:solidFill>
                  <a:latin typeface="Lato Regular"/>
                  <a:cs typeface="Lato Regular"/>
                </a:rPr>
                <a:t>14 ruku za branje jagoda</a:t>
              </a:r>
              <a:endParaRPr lang="en-US" sz="3200" b="1">
                <a:solidFill>
                  <a:schemeClr val="bg1"/>
                </a:solidFill>
                <a:latin typeface="Lato Regular"/>
                <a:cs typeface="Lato Regular"/>
              </a:endParaRPr>
            </a:p>
          </p:txBody>
        </p:sp>
        <p:sp>
          <p:nvSpPr>
            <p:cNvPr id="58" name="Freeform 201"/>
            <p:cNvSpPr>
              <a:spLocks noChangeArrowheads="1"/>
            </p:cNvSpPr>
            <p:nvPr/>
          </p:nvSpPr>
          <p:spPr bwMode="auto">
            <a:xfrm>
              <a:off x="20442141" y="9071107"/>
              <a:ext cx="1373083" cy="1558326"/>
            </a:xfrm>
            <a:custGeom>
              <a:avLst/>
              <a:gdLst>
                <a:gd name="T0" fmla="*/ 718 w 917"/>
                <a:gd name="T1" fmla="*/ 583 h 1042"/>
                <a:gd name="T2" fmla="*/ 853 w 917"/>
                <a:gd name="T3" fmla="*/ 354 h 1042"/>
                <a:gd name="T4" fmla="*/ 885 w 917"/>
                <a:gd name="T5" fmla="*/ 270 h 1042"/>
                <a:gd name="T6" fmla="*/ 895 w 917"/>
                <a:gd name="T7" fmla="*/ 229 h 1042"/>
                <a:gd name="T8" fmla="*/ 895 w 917"/>
                <a:gd name="T9" fmla="*/ 208 h 1042"/>
                <a:gd name="T10" fmla="*/ 906 w 917"/>
                <a:gd name="T11" fmla="*/ 93 h 1042"/>
                <a:gd name="T12" fmla="*/ 906 w 917"/>
                <a:gd name="T13" fmla="*/ 41 h 1042"/>
                <a:gd name="T14" fmla="*/ 906 w 917"/>
                <a:gd name="T15" fmla="*/ 20 h 1042"/>
                <a:gd name="T16" fmla="*/ 906 w 917"/>
                <a:gd name="T17" fmla="*/ 10 h 1042"/>
                <a:gd name="T18" fmla="*/ 895 w 917"/>
                <a:gd name="T19" fmla="*/ 0 h 1042"/>
                <a:gd name="T20" fmla="*/ 885 w 917"/>
                <a:gd name="T21" fmla="*/ 0 h 1042"/>
                <a:gd name="T22" fmla="*/ 864 w 917"/>
                <a:gd name="T23" fmla="*/ 10 h 1042"/>
                <a:gd name="T24" fmla="*/ 812 w 917"/>
                <a:gd name="T25" fmla="*/ 20 h 1042"/>
                <a:gd name="T26" fmla="*/ 635 w 917"/>
                <a:gd name="T27" fmla="*/ 104 h 1042"/>
                <a:gd name="T28" fmla="*/ 395 w 917"/>
                <a:gd name="T29" fmla="*/ 333 h 1042"/>
                <a:gd name="T30" fmla="*/ 333 w 917"/>
                <a:gd name="T31" fmla="*/ 375 h 1042"/>
                <a:gd name="T32" fmla="*/ 10 w 917"/>
                <a:gd name="T33" fmla="*/ 583 h 1042"/>
                <a:gd name="T34" fmla="*/ 41 w 917"/>
                <a:gd name="T35" fmla="*/ 625 h 1042"/>
                <a:gd name="T36" fmla="*/ 531 w 917"/>
                <a:gd name="T37" fmla="*/ 999 h 1042"/>
                <a:gd name="T38" fmla="*/ 562 w 917"/>
                <a:gd name="T39" fmla="*/ 1020 h 1042"/>
                <a:gd name="T40" fmla="*/ 698 w 917"/>
                <a:gd name="T41" fmla="*/ 656 h 1042"/>
                <a:gd name="T42" fmla="*/ 718 w 917"/>
                <a:gd name="T43" fmla="*/ 583 h 1042"/>
                <a:gd name="T44" fmla="*/ 666 w 917"/>
                <a:gd name="T45" fmla="*/ 458 h 1042"/>
                <a:gd name="T46" fmla="*/ 562 w 917"/>
                <a:gd name="T47" fmla="*/ 468 h 1042"/>
                <a:gd name="T48" fmla="*/ 520 w 917"/>
                <a:gd name="T49" fmla="*/ 354 h 1042"/>
                <a:gd name="T50" fmla="*/ 531 w 917"/>
                <a:gd name="T51" fmla="*/ 333 h 1042"/>
                <a:gd name="T52" fmla="*/ 645 w 917"/>
                <a:gd name="T53" fmla="*/ 323 h 1042"/>
                <a:gd name="T54" fmla="*/ 677 w 917"/>
                <a:gd name="T55" fmla="*/ 437 h 1042"/>
                <a:gd name="T56" fmla="*/ 666 w 917"/>
                <a:gd name="T57" fmla="*/ 458 h 1042"/>
                <a:gd name="T58" fmla="*/ 666 w 917"/>
                <a:gd name="T59" fmla="*/ 458 h 1042"/>
                <a:gd name="T60" fmla="*/ 666 w 917"/>
                <a:gd name="T61" fmla="*/ 458 h 10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17" h="1042">
                  <a:moveTo>
                    <a:pt x="718" y="583"/>
                  </a:moveTo>
                  <a:cubicBezTo>
                    <a:pt x="781" y="500"/>
                    <a:pt x="823" y="427"/>
                    <a:pt x="853" y="354"/>
                  </a:cubicBezTo>
                  <a:cubicBezTo>
                    <a:pt x="864" y="333"/>
                    <a:pt x="874" y="302"/>
                    <a:pt x="885" y="270"/>
                  </a:cubicBezTo>
                  <a:cubicBezTo>
                    <a:pt x="885" y="260"/>
                    <a:pt x="885" y="250"/>
                    <a:pt x="895" y="229"/>
                  </a:cubicBezTo>
                  <a:cubicBezTo>
                    <a:pt x="895" y="218"/>
                    <a:pt x="895" y="218"/>
                    <a:pt x="895" y="208"/>
                  </a:cubicBezTo>
                  <a:cubicBezTo>
                    <a:pt x="906" y="166"/>
                    <a:pt x="906" y="125"/>
                    <a:pt x="906" y="93"/>
                  </a:cubicBezTo>
                  <a:cubicBezTo>
                    <a:pt x="906" y="73"/>
                    <a:pt x="906" y="52"/>
                    <a:pt x="906" y="41"/>
                  </a:cubicBezTo>
                  <a:cubicBezTo>
                    <a:pt x="906" y="31"/>
                    <a:pt x="916" y="31"/>
                    <a:pt x="906" y="20"/>
                  </a:cubicBezTo>
                  <a:lnTo>
                    <a:pt x="906" y="10"/>
                  </a:lnTo>
                  <a:cubicBezTo>
                    <a:pt x="916" y="0"/>
                    <a:pt x="906" y="0"/>
                    <a:pt x="895" y="0"/>
                  </a:cubicBezTo>
                  <a:lnTo>
                    <a:pt x="885" y="0"/>
                  </a:lnTo>
                  <a:cubicBezTo>
                    <a:pt x="874" y="0"/>
                    <a:pt x="874" y="10"/>
                    <a:pt x="864" y="10"/>
                  </a:cubicBezTo>
                  <a:cubicBezTo>
                    <a:pt x="864" y="20"/>
                    <a:pt x="843" y="20"/>
                    <a:pt x="812" y="20"/>
                  </a:cubicBezTo>
                  <a:cubicBezTo>
                    <a:pt x="770" y="31"/>
                    <a:pt x="708" y="52"/>
                    <a:pt x="635" y="104"/>
                  </a:cubicBezTo>
                  <a:cubicBezTo>
                    <a:pt x="510" y="177"/>
                    <a:pt x="437" y="281"/>
                    <a:pt x="395" y="333"/>
                  </a:cubicBezTo>
                  <a:cubicBezTo>
                    <a:pt x="385" y="354"/>
                    <a:pt x="354" y="375"/>
                    <a:pt x="333" y="375"/>
                  </a:cubicBezTo>
                  <a:cubicBezTo>
                    <a:pt x="125" y="364"/>
                    <a:pt x="41" y="510"/>
                    <a:pt x="10" y="583"/>
                  </a:cubicBezTo>
                  <a:cubicBezTo>
                    <a:pt x="0" y="604"/>
                    <a:pt x="10" y="625"/>
                    <a:pt x="41" y="625"/>
                  </a:cubicBezTo>
                  <a:cubicBezTo>
                    <a:pt x="489" y="614"/>
                    <a:pt x="531" y="885"/>
                    <a:pt x="531" y="999"/>
                  </a:cubicBezTo>
                  <a:cubicBezTo>
                    <a:pt x="520" y="1031"/>
                    <a:pt x="541" y="1041"/>
                    <a:pt x="562" y="1020"/>
                  </a:cubicBezTo>
                  <a:cubicBezTo>
                    <a:pt x="729" y="926"/>
                    <a:pt x="718" y="739"/>
                    <a:pt x="698" y="656"/>
                  </a:cubicBezTo>
                  <a:cubicBezTo>
                    <a:pt x="698" y="635"/>
                    <a:pt x="708" y="593"/>
                    <a:pt x="718" y="583"/>
                  </a:cubicBezTo>
                  <a:close/>
                  <a:moveTo>
                    <a:pt x="666" y="458"/>
                  </a:moveTo>
                  <a:cubicBezTo>
                    <a:pt x="645" y="489"/>
                    <a:pt x="593" y="489"/>
                    <a:pt x="562" y="468"/>
                  </a:cubicBezTo>
                  <a:cubicBezTo>
                    <a:pt x="510" y="448"/>
                    <a:pt x="500" y="395"/>
                    <a:pt x="520" y="354"/>
                  </a:cubicBezTo>
                  <a:cubicBezTo>
                    <a:pt x="531" y="343"/>
                    <a:pt x="531" y="343"/>
                    <a:pt x="531" y="333"/>
                  </a:cubicBezTo>
                  <a:cubicBezTo>
                    <a:pt x="562" y="302"/>
                    <a:pt x="604" y="302"/>
                    <a:pt x="645" y="323"/>
                  </a:cubicBezTo>
                  <a:cubicBezTo>
                    <a:pt x="687" y="343"/>
                    <a:pt x="708" y="395"/>
                    <a:pt x="677" y="437"/>
                  </a:cubicBezTo>
                  <a:cubicBezTo>
                    <a:pt x="677" y="448"/>
                    <a:pt x="677" y="448"/>
                    <a:pt x="666" y="458"/>
                  </a:cubicBezTo>
                  <a:close/>
                  <a:moveTo>
                    <a:pt x="666" y="458"/>
                  </a:moveTo>
                  <a:lnTo>
                    <a:pt x="666" y="458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</p:grpSp>
      <p:sp>
        <p:nvSpPr>
          <p:cNvPr id="32" name="Freeform 171"/>
          <p:cNvSpPr>
            <a:spLocks noChangeArrowheads="1"/>
          </p:cNvSpPr>
          <p:nvPr/>
        </p:nvSpPr>
        <p:spPr bwMode="auto">
          <a:xfrm>
            <a:off x="15785078" y="9518283"/>
            <a:ext cx="1544400" cy="1544400"/>
          </a:xfrm>
          <a:custGeom>
            <a:avLst/>
            <a:gdLst>
              <a:gd name="T0" fmla="*/ 106062 w 589"/>
              <a:gd name="T1" fmla="*/ 69145 h 590"/>
              <a:gd name="T2" fmla="*/ 106062 w 589"/>
              <a:gd name="T3" fmla="*/ 137930 h 590"/>
              <a:gd name="T4" fmla="*/ 106062 w 589"/>
              <a:gd name="T5" fmla="*/ 69145 h 590"/>
              <a:gd name="T6" fmla="*/ 106062 w 589"/>
              <a:gd name="T7" fmla="*/ 127486 h 590"/>
              <a:gd name="T8" fmla="*/ 106062 w 589"/>
              <a:gd name="T9" fmla="*/ 84991 h 590"/>
              <a:gd name="T10" fmla="*/ 106062 w 589"/>
              <a:gd name="T11" fmla="*/ 127486 h 590"/>
              <a:gd name="T12" fmla="*/ 207074 w 589"/>
              <a:gd name="T13" fmla="*/ 127486 h 590"/>
              <a:gd name="T14" fmla="*/ 190840 w 589"/>
              <a:gd name="T15" fmla="*/ 106239 h 590"/>
              <a:gd name="T16" fmla="*/ 207074 w 589"/>
              <a:gd name="T17" fmla="*/ 79589 h 590"/>
              <a:gd name="T18" fmla="*/ 196251 w 589"/>
              <a:gd name="T19" fmla="*/ 37454 h 590"/>
              <a:gd name="T20" fmla="*/ 159093 w 589"/>
              <a:gd name="T21" fmla="*/ 42495 h 590"/>
              <a:gd name="T22" fmla="*/ 132397 w 589"/>
              <a:gd name="T23" fmla="*/ 10804 h 590"/>
              <a:gd name="T24" fmla="*/ 90189 w 589"/>
              <a:gd name="T25" fmla="*/ 0 h 590"/>
              <a:gd name="T26" fmla="*/ 79366 w 589"/>
              <a:gd name="T27" fmla="*/ 26650 h 590"/>
              <a:gd name="T28" fmla="*/ 37158 w 589"/>
              <a:gd name="T29" fmla="*/ 32052 h 590"/>
              <a:gd name="T30" fmla="*/ 0 w 589"/>
              <a:gd name="T31" fmla="*/ 58701 h 590"/>
              <a:gd name="T32" fmla="*/ 20924 w 589"/>
              <a:gd name="T33" fmla="*/ 90393 h 590"/>
              <a:gd name="T34" fmla="*/ 20924 w 589"/>
              <a:gd name="T35" fmla="*/ 122084 h 590"/>
              <a:gd name="T36" fmla="*/ 0 w 589"/>
              <a:gd name="T37" fmla="*/ 148734 h 590"/>
              <a:gd name="T38" fmla="*/ 37158 w 589"/>
              <a:gd name="T39" fmla="*/ 180425 h 590"/>
              <a:gd name="T40" fmla="*/ 79366 w 589"/>
              <a:gd name="T41" fmla="*/ 185827 h 590"/>
              <a:gd name="T42" fmla="*/ 90189 w 589"/>
              <a:gd name="T43" fmla="*/ 212117 h 590"/>
              <a:gd name="T44" fmla="*/ 132397 w 589"/>
              <a:gd name="T45" fmla="*/ 196271 h 590"/>
              <a:gd name="T46" fmla="*/ 159093 w 589"/>
              <a:gd name="T47" fmla="*/ 169982 h 590"/>
              <a:gd name="T48" fmla="*/ 196251 w 589"/>
              <a:gd name="T49" fmla="*/ 175023 h 590"/>
              <a:gd name="T50" fmla="*/ 207074 w 589"/>
              <a:gd name="T51" fmla="*/ 127486 h 590"/>
              <a:gd name="T52" fmla="*/ 196251 w 589"/>
              <a:gd name="T53" fmla="*/ 148734 h 590"/>
              <a:gd name="T54" fmla="*/ 180378 w 589"/>
              <a:gd name="T55" fmla="*/ 164580 h 590"/>
              <a:gd name="T56" fmla="*/ 121935 w 589"/>
              <a:gd name="T57" fmla="*/ 175023 h 590"/>
              <a:gd name="T58" fmla="*/ 111473 w 589"/>
              <a:gd name="T59" fmla="*/ 196271 h 590"/>
              <a:gd name="T60" fmla="*/ 90189 w 589"/>
              <a:gd name="T61" fmla="*/ 190869 h 590"/>
              <a:gd name="T62" fmla="*/ 53031 w 589"/>
              <a:gd name="T63" fmla="*/ 153776 h 590"/>
              <a:gd name="T64" fmla="*/ 26335 w 589"/>
              <a:gd name="T65" fmla="*/ 159178 h 590"/>
              <a:gd name="T66" fmla="*/ 20924 w 589"/>
              <a:gd name="T67" fmla="*/ 137930 h 590"/>
              <a:gd name="T68" fmla="*/ 37158 w 589"/>
              <a:gd name="T69" fmla="*/ 106239 h 590"/>
              <a:gd name="T70" fmla="*/ 20924 w 589"/>
              <a:gd name="T71" fmla="*/ 69145 h 590"/>
              <a:gd name="T72" fmla="*/ 26335 w 589"/>
              <a:gd name="T73" fmla="*/ 47897 h 590"/>
              <a:gd name="T74" fmla="*/ 53031 w 589"/>
              <a:gd name="T75" fmla="*/ 58701 h 590"/>
              <a:gd name="T76" fmla="*/ 90189 w 589"/>
              <a:gd name="T77" fmla="*/ 21248 h 590"/>
              <a:gd name="T78" fmla="*/ 111473 w 589"/>
              <a:gd name="T79" fmla="*/ 10804 h 590"/>
              <a:gd name="T80" fmla="*/ 121935 w 589"/>
              <a:gd name="T81" fmla="*/ 37454 h 590"/>
              <a:gd name="T82" fmla="*/ 180378 w 589"/>
              <a:gd name="T83" fmla="*/ 47897 h 590"/>
              <a:gd name="T84" fmla="*/ 196251 w 589"/>
              <a:gd name="T85" fmla="*/ 58701 h 590"/>
              <a:gd name="T86" fmla="*/ 174966 w 589"/>
              <a:gd name="T87" fmla="*/ 79589 h 590"/>
              <a:gd name="T88" fmla="*/ 174966 w 589"/>
              <a:gd name="T89" fmla="*/ 127486 h 590"/>
              <a:gd name="T90" fmla="*/ 196251 w 589"/>
              <a:gd name="T91" fmla="*/ 148734 h 590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</a:gdLst>
            <a:ahLst/>
            <a:cxnLst>
              <a:cxn ang="T92">
                <a:pos x="T0" y="T1"/>
              </a:cxn>
              <a:cxn ang="T93">
                <a:pos x="T2" y="T3"/>
              </a:cxn>
              <a:cxn ang="T94">
                <a:pos x="T4" y="T5"/>
              </a:cxn>
              <a:cxn ang="T95">
                <a:pos x="T6" y="T7"/>
              </a:cxn>
              <a:cxn ang="T96">
                <a:pos x="T8" y="T9"/>
              </a:cxn>
              <a:cxn ang="T97">
                <a:pos x="T10" y="T11"/>
              </a:cxn>
              <a:cxn ang="T98">
                <a:pos x="T12" y="T13"/>
              </a:cxn>
              <a:cxn ang="T99">
                <a:pos x="T14" y="T15"/>
              </a:cxn>
              <a:cxn ang="T100">
                <a:pos x="T16" y="T17"/>
              </a:cxn>
              <a:cxn ang="T101">
                <a:pos x="T18" y="T19"/>
              </a:cxn>
              <a:cxn ang="T102">
                <a:pos x="T20" y="T21"/>
              </a:cxn>
              <a:cxn ang="T103">
                <a:pos x="T22" y="T23"/>
              </a:cxn>
              <a:cxn ang="T104">
                <a:pos x="T24" y="T25"/>
              </a:cxn>
              <a:cxn ang="T105">
                <a:pos x="T26" y="T27"/>
              </a:cxn>
              <a:cxn ang="T106">
                <a:pos x="T28" y="T29"/>
              </a:cxn>
              <a:cxn ang="T107">
                <a:pos x="T30" y="T31"/>
              </a:cxn>
              <a:cxn ang="T108">
                <a:pos x="T32" y="T33"/>
              </a:cxn>
              <a:cxn ang="T109">
                <a:pos x="T34" y="T35"/>
              </a:cxn>
              <a:cxn ang="T110">
                <a:pos x="T36" y="T37"/>
              </a:cxn>
              <a:cxn ang="T111">
                <a:pos x="T38" y="T39"/>
              </a:cxn>
              <a:cxn ang="T112">
                <a:pos x="T40" y="T41"/>
              </a:cxn>
              <a:cxn ang="T113">
                <a:pos x="T42" y="T43"/>
              </a:cxn>
              <a:cxn ang="T114">
                <a:pos x="T44" y="T45"/>
              </a:cxn>
              <a:cxn ang="T115">
                <a:pos x="T46" y="T47"/>
              </a:cxn>
              <a:cxn ang="T116">
                <a:pos x="T48" y="T49"/>
              </a:cxn>
              <a:cxn ang="T117">
                <a:pos x="T50" y="T51"/>
              </a:cxn>
              <a:cxn ang="T118">
                <a:pos x="T52" y="T53"/>
              </a:cxn>
              <a:cxn ang="T119">
                <a:pos x="T54" y="T55"/>
              </a:cxn>
              <a:cxn ang="T120">
                <a:pos x="T56" y="T57"/>
              </a:cxn>
              <a:cxn ang="T121">
                <a:pos x="T58" y="T59"/>
              </a:cxn>
              <a:cxn ang="T122">
                <a:pos x="T60" y="T61"/>
              </a:cxn>
              <a:cxn ang="T123">
                <a:pos x="T62" y="T63"/>
              </a:cxn>
              <a:cxn ang="T124">
                <a:pos x="T64" y="T65"/>
              </a:cxn>
              <a:cxn ang="T125">
                <a:pos x="T66" y="T67"/>
              </a:cxn>
              <a:cxn ang="T126">
                <a:pos x="T68" y="T69"/>
              </a:cxn>
              <a:cxn ang="T127">
                <a:pos x="T70" y="T71"/>
              </a:cxn>
              <a:cxn ang="T128">
                <a:pos x="T72" y="T73"/>
              </a:cxn>
              <a:cxn ang="T129">
                <a:pos x="T74" y="T75"/>
              </a:cxn>
              <a:cxn ang="T130">
                <a:pos x="T76" y="T77"/>
              </a:cxn>
              <a:cxn ang="T131">
                <a:pos x="T78" y="T79"/>
              </a:cxn>
              <a:cxn ang="T132">
                <a:pos x="T80" y="T81"/>
              </a:cxn>
              <a:cxn ang="T133">
                <a:pos x="T82" y="T83"/>
              </a:cxn>
              <a:cxn ang="T134">
                <a:pos x="T84" y="T85"/>
              </a:cxn>
              <a:cxn ang="T135">
                <a:pos x="T86" y="T87"/>
              </a:cxn>
              <a:cxn ang="T136">
                <a:pos x="T88" y="T89"/>
              </a:cxn>
              <a:cxn ang="T137">
                <a:pos x="T90" y="T91"/>
              </a:cxn>
            </a:cxnLst>
            <a:rect l="0" t="0" r="r" b="b"/>
            <a:pathLst>
              <a:path w="589" h="590">
                <a:moveTo>
                  <a:pt x="294" y="192"/>
                </a:moveTo>
                <a:lnTo>
                  <a:pt x="294" y="192"/>
                </a:lnTo>
                <a:cubicBezTo>
                  <a:pt x="235" y="192"/>
                  <a:pt x="191" y="236"/>
                  <a:pt x="191" y="295"/>
                </a:cubicBezTo>
                <a:cubicBezTo>
                  <a:pt x="191" y="339"/>
                  <a:pt x="235" y="383"/>
                  <a:pt x="294" y="383"/>
                </a:cubicBezTo>
                <a:cubicBezTo>
                  <a:pt x="353" y="383"/>
                  <a:pt x="397" y="339"/>
                  <a:pt x="397" y="295"/>
                </a:cubicBezTo>
                <a:cubicBezTo>
                  <a:pt x="397" y="236"/>
                  <a:pt x="353" y="192"/>
                  <a:pt x="294" y="192"/>
                </a:cubicBezTo>
                <a:close/>
                <a:moveTo>
                  <a:pt x="294" y="354"/>
                </a:moveTo>
                <a:lnTo>
                  <a:pt x="294" y="354"/>
                </a:lnTo>
                <a:cubicBezTo>
                  <a:pt x="265" y="354"/>
                  <a:pt x="235" y="324"/>
                  <a:pt x="235" y="295"/>
                </a:cubicBezTo>
                <a:cubicBezTo>
                  <a:pt x="235" y="251"/>
                  <a:pt x="265" y="236"/>
                  <a:pt x="294" y="236"/>
                </a:cubicBezTo>
                <a:cubicBezTo>
                  <a:pt x="324" y="236"/>
                  <a:pt x="353" y="251"/>
                  <a:pt x="353" y="295"/>
                </a:cubicBezTo>
                <a:cubicBezTo>
                  <a:pt x="353" y="324"/>
                  <a:pt x="324" y="354"/>
                  <a:pt x="294" y="354"/>
                </a:cubicBezTo>
                <a:close/>
                <a:moveTo>
                  <a:pt x="574" y="354"/>
                </a:moveTo>
                <a:lnTo>
                  <a:pt x="574" y="354"/>
                </a:lnTo>
                <a:cubicBezTo>
                  <a:pt x="529" y="339"/>
                  <a:pt x="529" y="339"/>
                  <a:pt x="529" y="339"/>
                </a:cubicBezTo>
                <a:cubicBezTo>
                  <a:pt x="529" y="324"/>
                  <a:pt x="529" y="309"/>
                  <a:pt x="529" y="295"/>
                </a:cubicBezTo>
                <a:cubicBezTo>
                  <a:pt x="529" y="280"/>
                  <a:pt x="529" y="265"/>
                  <a:pt x="529" y="251"/>
                </a:cubicBezTo>
                <a:cubicBezTo>
                  <a:pt x="574" y="221"/>
                  <a:pt x="574" y="221"/>
                  <a:pt x="574" y="221"/>
                </a:cubicBezTo>
                <a:cubicBezTo>
                  <a:pt x="588" y="206"/>
                  <a:pt x="588" y="192"/>
                  <a:pt x="588" y="163"/>
                </a:cubicBezTo>
                <a:cubicBezTo>
                  <a:pt x="544" y="104"/>
                  <a:pt x="544" y="104"/>
                  <a:pt x="544" y="104"/>
                </a:cubicBezTo>
                <a:cubicBezTo>
                  <a:pt x="529" y="74"/>
                  <a:pt x="515" y="74"/>
                  <a:pt x="485" y="89"/>
                </a:cubicBezTo>
                <a:cubicBezTo>
                  <a:pt x="441" y="118"/>
                  <a:pt x="441" y="118"/>
                  <a:pt x="441" y="118"/>
                </a:cubicBezTo>
                <a:cubicBezTo>
                  <a:pt x="426" y="89"/>
                  <a:pt x="397" y="74"/>
                  <a:pt x="367" y="74"/>
                </a:cubicBezTo>
                <a:cubicBezTo>
                  <a:pt x="367" y="30"/>
                  <a:pt x="367" y="30"/>
                  <a:pt x="367" y="30"/>
                </a:cubicBezTo>
                <a:cubicBezTo>
                  <a:pt x="367" y="15"/>
                  <a:pt x="353" y="0"/>
                  <a:pt x="338" y="0"/>
                </a:cubicBezTo>
                <a:cubicBezTo>
                  <a:pt x="250" y="0"/>
                  <a:pt x="250" y="0"/>
                  <a:pt x="250" y="0"/>
                </a:cubicBezTo>
                <a:cubicBezTo>
                  <a:pt x="235" y="0"/>
                  <a:pt x="220" y="15"/>
                  <a:pt x="220" y="30"/>
                </a:cubicBezTo>
                <a:cubicBezTo>
                  <a:pt x="220" y="74"/>
                  <a:pt x="220" y="74"/>
                  <a:pt x="220" y="74"/>
                </a:cubicBezTo>
                <a:cubicBezTo>
                  <a:pt x="191" y="74"/>
                  <a:pt x="162" y="89"/>
                  <a:pt x="147" y="118"/>
                </a:cubicBezTo>
                <a:cubicBezTo>
                  <a:pt x="103" y="89"/>
                  <a:pt x="103" y="89"/>
                  <a:pt x="103" y="89"/>
                </a:cubicBezTo>
                <a:cubicBezTo>
                  <a:pt x="73" y="74"/>
                  <a:pt x="58" y="74"/>
                  <a:pt x="44" y="104"/>
                </a:cubicBezTo>
                <a:cubicBezTo>
                  <a:pt x="0" y="163"/>
                  <a:pt x="0" y="163"/>
                  <a:pt x="0" y="163"/>
                </a:cubicBezTo>
                <a:cubicBezTo>
                  <a:pt x="0" y="192"/>
                  <a:pt x="0" y="206"/>
                  <a:pt x="14" y="221"/>
                </a:cubicBezTo>
                <a:cubicBezTo>
                  <a:pt x="58" y="251"/>
                  <a:pt x="58" y="251"/>
                  <a:pt x="58" y="251"/>
                </a:cubicBezTo>
                <a:cubicBezTo>
                  <a:pt x="58" y="265"/>
                  <a:pt x="58" y="280"/>
                  <a:pt x="58" y="295"/>
                </a:cubicBezTo>
                <a:cubicBezTo>
                  <a:pt x="58" y="309"/>
                  <a:pt x="58" y="324"/>
                  <a:pt x="58" y="339"/>
                </a:cubicBezTo>
                <a:cubicBezTo>
                  <a:pt x="14" y="354"/>
                  <a:pt x="14" y="354"/>
                  <a:pt x="14" y="354"/>
                </a:cubicBezTo>
                <a:cubicBezTo>
                  <a:pt x="0" y="368"/>
                  <a:pt x="0" y="398"/>
                  <a:pt x="0" y="413"/>
                </a:cubicBezTo>
                <a:cubicBezTo>
                  <a:pt x="44" y="486"/>
                  <a:pt x="44" y="486"/>
                  <a:pt x="44" y="486"/>
                </a:cubicBezTo>
                <a:cubicBezTo>
                  <a:pt x="58" y="501"/>
                  <a:pt x="73" y="501"/>
                  <a:pt x="103" y="501"/>
                </a:cubicBezTo>
                <a:cubicBezTo>
                  <a:pt x="147" y="472"/>
                  <a:pt x="147" y="472"/>
                  <a:pt x="147" y="472"/>
                </a:cubicBezTo>
                <a:cubicBezTo>
                  <a:pt x="162" y="486"/>
                  <a:pt x="191" y="501"/>
                  <a:pt x="220" y="516"/>
                </a:cubicBezTo>
                <a:cubicBezTo>
                  <a:pt x="220" y="545"/>
                  <a:pt x="220" y="545"/>
                  <a:pt x="220" y="545"/>
                </a:cubicBezTo>
                <a:cubicBezTo>
                  <a:pt x="220" y="560"/>
                  <a:pt x="235" y="589"/>
                  <a:pt x="250" y="589"/>
                </a:cubicBezTo>
                <a:cubicBezTo>
                  <a:pt x="338" y="589"/>
                  <a:pt x="338" y="589"/>
                  <a:pt x="338" y="589"/>
                </a:cubicBezTo>
                <a:cubicBezTo>
                  <a:pt x="353" y="589"/>
                  <a:pt x="367" y="560"/>
                  <a:pt x="367" y="545"/>
                </a:cubicBezTo>
                <a:cubicBezTo>
                  <a:pt x="367" y="516"/>
                  <a:pt x="367" y="516"/>
                  <a:pt x="367" y="516"/>
                </a:cubicBezTo>
                <a:cubicBezTo>
                  <a:pt x="397" y="501"/>
                  <a:pt x="426" y="486"/>
                  <a:pt x="441" y="472"/>
                </a:cubicBezTo>
                <a:cubicBezTo>
                  <a:pt x="485" y="501"/>
                  <a:pt x="485" y="501"/>
                  <a:pt x="485" y="501"/>
                </a:cubicBezTo>
                <a:cubicBezTo>
                  <a:pt x="515" y="501"/>
                  <a:pt x="529" y="501"/>
                  <a:pt x="544" y="486"/>
                </a:cubicBezTo>
                <a:cubicBezTo>
                  <a:pt x="588" y="413"/>
                  <a:pt x="588" y="413"/>
                  <a:pt x="588" y="413"/>
                </a:cubicBezTo>
                <a:cubicBezTo>
                  <a:pt x="588" y="398"/>
                  <a:pt x="588" y="368"/>
                  <a:pt x="574" y="354"/>
                </a:cubicBezTo>
                <a:close/>
                <a:moveTo>
                  <a:pt x="544" y="413"/>
                </a:moveTo>
                <a:lnTo>
                  <a:pt x="544" y="413"/>
                </a:lnTo>
                <a:cubicBezTo>
                  <a:pt x="515" y="442"/>
                  <a:pt x="515" y="442"/>
                  <a:pt x="515" y="442"/>
                </a:cubicBezTo>
                <a:cubicBezTo>
                  <a:pt x="515" y="457"/>
                  <a:pt x="500" y="457"/>
                  <a:pt x="500" y="457"/>
                </a:cubicBezTo>
                <a:cubicBezTo>
                  <a:pt x="441" y="427"/>
                  <a:pt x="441" y="427"/>
                  <a:pt x="441" y="427"/>
                </a:cubicBezTo>
                <a:cubicBezTo>
                  <a:pt x="412" y="457"/>
                  <a:pt x="382" y="472"/>
                  <a:pt x="338" y="486"/>
                </a:cubicBezTo>
                <a:cubicBezTo>
                  <a:pt x="338" y="530"/>
                  <a:pt x="338" y="530"/>
                  <a:pt x="338" y="530"/>
                </a:cubicBezTo>
                <a:cubicBezTo>
                  <a:pt x="338" y="530"/>
                  <a:pt x="324" y="545"/>
                  <a:pt x="309" y="545"/>
                </a:cubicBezTo>
                <a:cubicBezTo>
                  <a:pt x="279" y="545"/>
                  <a:pt x="279" y="545"/>
                  <a:pt x="279" y="545"/>
                </a:cubicBezTo>
                <a:cubicBezTo>
                  <a:pt x="265" y="545"/>
                  <a:pt x="250" y="530"/>
                  <a:pt x="250" y="530"/>
                </a:cubicBezTo>
                <a:cubicBezTo>
                  <a:pt x="250" y="486"/>
                  <a:pt x="250" y="486"/>
                  <a:pt x="250" y="486"/>
                </a:cubicBezTo>
                <a:cubicBezTo>
                  <a:pt x="206" y="472"/>
                  <a:pt x="176" y="457"/>
                  <a:pt x="147" y="427"/>
                </a:cubicBezTo>
                <a:cubicBezTo>
                  <a:pt x="88" y="457"/>
                  <a:pt x="88" y="457"/>
                  <a:pt x="88" y="457"/>
                </a:cubicBezTo>
                <a:cubicBezTo>
                  <a:pt x="88" y="457"/>
                  <a:pt x="73" y="457"/>
                  <a:pt x="73" y="442"/>
                </a:cubicBezTo>
                <a:cubicBezTo>
                  <a:pt x="44" y="413"/>
                  <a:pt x="44" y="413"/>
                  <a:pt x="44" y="413"/>
                </a:cubicBezTo>
                <a:cubicBezTo>
                  <a:pt x="44" y="398"/>
                  <a:pt x="44" y="383"/>
                  <a:pt x="58" y="383"/>
                </a:cubicBezTo>
                <a:cubicBezTo>
                  <a:pt x="103" y="354"/>
                  <a:pt x="103" y="354"/>
                  <a:pt x="103" y="354"/>
                </a:cubicBezTo>
                <a:cubicBezTo>
                  <a:pt x="103" y="339"/>
                  <a:pt x="103" y="309"/>
                  <a:pt x="103" y="295"/>
                </a:cubicBezTo>
                <a:cubicBezTo>
                  <a:pt x="103" y="265"/>
                  <a:pt x="103" y="251"/>
                  <a:pt x="103" y="221"/>
                </a:cubicBezTo>
                <a:cubicBezTo>
                  <a:pt x="58" y="192"/>
                  <a:pt x="58" y="192"/>
                  <a:pt x="58" y="192"/>
                </a:cubicBezTo>
                <a:cubicBezTo>
                  <a:pt x="44" y="192"/>
                  <a:pt x="44" y="177"/>
                  <a:pt x="44" y="163"/>
                </a:cubicBezTo>
                <a:cubicBezTo>
                  <a:pt x="73" y="133"/>
                  <a:pt x="73" y="133"/>
                  <a:pt x="73" y="133"/>
                </a:cubicBezTo>
                <a:cubicBezTo>
                  <a:pt x="73" y="133"/>
                  <a:pt x="88" y="118"/>
                  <a:pt x="88" y="133"/>
                </a:cubicBezTo>
                <a:cubicBezTo>
                  <a:pt x="147" y="163"/>
                  <a:pt x="147" y="163"/>
                  <a:pt x="147" y="163"/>
                </a:cubicBezTo>
                <a:cubicBezTo>
                  <a:pt x="176" y="133"/>
                  <a:pt x="206" y="104"/>
                  <a:pt x="250" y="104"/>
                </a:cubicBezTo>
                <a:cubicBezTo>
                  <a:pt x="250" y="59"/>
                  <a:pt x="250" y="59"/>
                  <a:pt x="250" y="59"/>
                </a:cubicBezTo>
                <a:cubicBezTo>
                  <a:pt x="250" y="45"/>
                  <a:pt x="265" y="30"/>
                  <a:pt x="279" y="30"/>
                </a:cubicBezTo>
                <a:cubicBezTo>
                  <a:pt x="309" y="30"/>
                  <a:pt x="309" y="30"/>
                  <a:pt x="309" y="30"/>
                </a:cubicBezTo>
                <a:cubicBezTo>
                  <a:pt x="324" y="30"/>
                  <a:pt x="338" y="45"/>
                  <a:pt x="338" y="59"/>
                </a:cubicBezTo>
                <a:cubicBezTo>
                  <a:pt x="338" y="104"/>
                  <a:pt x="338" y="104"/>
                  <a:pt x="338" y="104"/>
                </a:cubicBezTo>
                <a:cubicBezTo>
                  <a:pt x="382" y="104"/>
                  <a:pt x="412" y="133"/>
                  <a:pt x="441" y="163"/>
                </a:cubicBezTo>
                <a:cubicBezTo>
                  <a:pt x="500" y="133"/>
                  <a:pt x="500" y="133"/>
                  <a:pt x="500" y="133"/>
                </a:cubicBezTo>
                <a:cubicBezTo>
                  <a:pt x="500" y="118"/>
                  <a:pt x="515" y="133"/>
                  <a:pt x="515" y="133"/>
                </a:cubicBezTo>
                <a:cubicBezTo>
                  <a:pt x="544" y="163"/>
                  <a:pt x="544" y="163"/>
                  <a:pt x="544" y="163"/>
                </a:cubicBezTo>
                <a:cubicBezTo>
                  <a:pt x="544" y="177"/>
                  <a:pt x="544" y="192"/>
                  <a:pt x="529" y="192"/>
                </a:cubicBezTo>
                <a:cubicBezTo>
                  <a:pt x="485" y="221"/>
                  <a:pt x="485" y="221"/>
                  <a:pt x="485" y="221"/>
                </a:cubicBezTo>
                <a:cubicBezTo>
                  <a:pt x="485" y="251"/>
                  <a:pt x="485" y="265"/>
                  <a:pt x="485" y="295"/>
                </a:cubicBezTo>
                <a:cubicBezTo>
                  <a:pt x="485" y="309"/>
                  <a:pt x="485" y="339"/>
                  <a:pt x="485" y="354"/>
                </a:cubicBezTo>
                <a:cubicBezTo>
                  <a:pt x="529" y="383"/>
                  <a:pt x="529" y="383"/>
                  <a:pt x="529" y="383"/>
                </a:cubicBezTo>
                <a:cubicBezTo>
                  <a:pt x="544" y="383"/>
                  <a:pt x="544" y="398"/>
                  <a:pt x="544" y="41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lIns="91431" tIns="45716" rIns="91431" bIns="45716" anchor="ctr"/>
          <a:lstStyle/>
          <a:p>
            <a:endParaRPr lang="bs-Latn-BA"/>
          </a:p>
        </p:txBody>
      </p:sp>
      <p:cxnSp>
        <p:nvCxnSpPr>
          <p:cNvPr id="25" name="Straight Connector 24"/>
          <p:cNvCxnSpPr/>
          <p:nvPr/>
        </p:nvCxnSpPr>
        <p:spPr>
          <a:xfrm>
            <a:off x="12036122" y="9491687"/>
            <a:ext cx="5667" cy="3357385"/>
          </a:xfrm>
          <a:prstGeom prst="line">
            <a:avLst/>
          </a:prstGeom>
          <a:ln w="25400">
            <a:solidFill>
              <a:schemeClr val="bg1"/>
            </a:solidFill>
            <a:prstDash val="dot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2502847" y="9501212"/>
            <a:ext cx="5667" cy="3357385"/>
          </a:xfrm>
          <a:prstGeom prst="line">
            <a:avLst/>
          </a:prstGeom>
          <a:ln w="25400">
            <a:solidFill>
              <a:schemeClr val="bg1"/>
            </a:solidFill>
            <a:prstDash val="dot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49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00" b="29300"/>
          <a:stretch>
            <a:fillRect/>
          </a:stretch>
        </p:blipFill>
        <p:spPr>
          <a:xfrm>
            <a:off x="0" y="3041650"/>
            <a:ext cx="24377650" cy="5676900"/>
          </a:xfrm>
        </p:spPr>
      </p:pic>
      <p:sp>
        <p:nvSpPr>
          <p:cNvPr id="21" name="TextBox 20"/>
          <p:cNvSpPr txBox="1"/>
          <p:nvPr/>
        </p:nvSpPr>
        <p:spPr>
          <a:xfrm>
            <a:off x="1952118" y="9071643"/>
            <a:ext cx="20476590" cy="3535330"/>
          </a:xfrm>
          <a:prstGeom prst="rect">
            <a:avLst/>
          </a:prstGeom>
          <a:noFill/>
        </p:spPr>
        <p:txBody>
          <a:bodyPr wrap="square" lIns="0" tIns="0" rIns="243731" bIns="0" numCol="2" spcCol="731190" rtlCol="0">
            <a:noAutofit/>
          </a:bodyPr>
          <a:lstStyle/>
          <a:p>
            <a:pPr algn="just"/>
            <a:r>
              <a:rPr lang="vi-VN" sz="3200">
                <a:cs typeface="Lato Light"/>
              </a:rPr>
              <a:t>Danas sve veći broj kompanija ulaže u razvoj ove tehnologije kako bi povećale svoju konkurentnost na tržištu. U većini slučajeva oni kupuju manje startup kompanije koje pokazuju određeni potencijal u ovoj vrsti tehnologije. </a:t>
            </a:r>
            <a:endParaRPr lang="bs-Latn-BA" sz="3200" smtClean="0">
              <a:cs typeface="Lato Light"/>
            </a:endParaRPr>
          </a:p>
          <a:p>
            <a:pPr algn="just"/>
            <a:endParaRPr lang="bs-Latn-BA" sz="3200">
              <a:latin typeface="Lato Light"/>
              <a:cs typeface="Lato Light"/>
            </a:endParaRPr>
          </a:p>
          <a:p>
            <a:pPr algn="just"/>
            <a:endParaRPr lang="en-US" sz="3200" smtClean="0">
              <a:latin typeface="Lato Light"/>
              <a:cs typeface="Lato Light"/>
            </a:endParaRPr>
          </a:p>
          <a:p>
            <a:pPr algn="just"/>
            <a:r>
              <a:rPr lang="bs-Latn-BA" sz="3200" smtClean="0">
                <a:cs typeface="Lato Light"/>
              </a:rPr>
              <a:t>Iz svega prethodno navedenog u ovom radu može se zaključiti da ova tehnologija ima velikog potencijala i samo je pitanje vremena kada ćemo imati humanoidne robote koji mogu zamijeniti većinu ljudskih mogućnosti. </a:t>
            </a:r>
            <a:endParaRPr lang="bs-Latn-BA" sz="3200">
              <a:cs typeface="Lato Ligh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6008975" y="483017"/>
            <a:ext cx="12359700" cy="1736187"/>
            <a:chOff x="5988388" y="483017"/>
            <a:chExt cx="12359700" cy="1736187"/>
          </a:xfrm>
        </p:grpSpPr>
        <p:sp>
          <p:nvSpPr>
            <p:cNvPr id="18" name="TextBox 17"/>
            <p:cNvSpPr txBox="1"/>
            <p:nvPr/>
          </p:nvSpPr>
          <p:spPr>
            <a:xfrm>
              <a:off x="5988388" y="483017"/>
              <a:ext cx="12359700" cy="1446532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bs-Latn-BA" sz="8800" b="1" smtClean="0">
                  <a:solidFill>
                    <a:schemeClr val="tx2"/>
                  </a:solidFill>
                  <a:latin typeface="Lato Regular"/>
                  <a:cs typeface="Lato Regular"/>
                </a:rPr>
                <a:t>Zaključak</a:t>
              </a:r>
              <a:endParaRPr lang="id-ID" sz="8800" b="1" smtClean="0">
                <a:solidFill>
                  <a:schemeClr val="tx2"/>
                </a:solidFill>
                <a:latin typeface="Lato Regular"/>
                <a:cs typeface="Lato Regular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1412311" y="2127767"/>
              <a:ext cx="1553038" cy="914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339" tIns="45672" rIns="91339" bIns="45672"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Open Sans Light"/>
              </a:endParaRPr>
            </a:p>
          </p:txBody>
        </p:sp>
      </p:grpSp>
      <p:sp>
        <p:nvSpPr>
          <p:cNvPr id="11" name="Round Same Side Corner Rectangle 10"/>
          <p:cNvSpPr/>
          <p:nvPr/>
        </p:nvSpPr>
        <p:spPr>
          <a:xfrm rot="16200000" flipV="1">
            <a:off x="5388241" y="-1701244"/>
            <a:ext cx="3694528" cy="1480556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6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pPr algn="ctr"/>
            <a:endParaRPr lang="bg-BG"/>
          </a:p>
        </p:txBody>
      </p:sp>
      <p:grpSp>
        <p:nvGrpSpPr>
          <p:cNvPr id="5" name="Group 4"/>
          <p:cNvGrpSpPr/>
          <p:nvPr/>
        </p:nvGrpSpPr>
        <p:grpSpPr>
          <a:xfrm>
            <a:off x="1587115" y="4173254"/>
            <a:ext cx="13464473" cy="3694396"/>
            <a:chOff x="701992" y="4122454"/>
            <a:chExt cx="13464473" cy="3065745"/>
          </a:xfrm>
        </p:grpSpPr>
        <p:sp>
          <p:nvSpPr>
            <p:cNvPr id="12" name="Title 13"/>
            <p:cNvSpPr txBox="1">
              <a:spLocks/>
            </p:cNvSpPr>
            <p:nvPr/>
          </p:nvSpPr>
          <p:spPr>
            <a:xfrm>
              <a:off x="1637915" y="4638564"/>
              <a:ext cx="12528550" cy="2549635"/>
            </a:xfrm>
            <a:prstGeom prst="rect">
              <a:avLst/>
            </a:prstGeom>
          </p:spPr>
          <p:txBody>
            <a:bodyPr vert="horz" lIns="182843" tIns="91422" rIns="182843" bIns="91422" rtlCol="0" anchor="ctr">
              <a:noAutofit/>
            </a:bodyPr>
            <a:lstStyle>
              <a:lvl1pPr algn="l" defTabSz="1828434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lang="en-US" sz="6000" kern="1200">
                  <a:solidFill>
                    <a:schemeClr val="tx1"/>
                  </a:solidFill>
                  <a:latin typeface="Lato" panose="020F0502020204030203" pitchFamily="34" charset="0"/>
                  <a:ea typeface="+mj-ea"/>
                  <a:cs typeface="+mj-cs"/>
                </a:defRPr>
              </a:lvl1pPr>
            </a:lstStyle>
            <a:p>
              <a:r>
                <a:rPr lang="en-US" sz="4800" i="1">
                  <a:solidFill>
                    <a:schemeClr val="bg1"/>
                  </a:solidFill>
                  <a:latin typeface="Lato Light"/>
                  <a:cs typeface="Lato Light"/>
                </a:rPr>
                <a:t>“You can't stop the future</a:t>
              </a:r>
            </a:p>
            <a:p>
              <a:r>
                <a:rPr lang="en-US" sz="4800" i="1">
                  <a:solidFill>
                    <a:schemeClr val="bg1"/>
                  </a:solidFill>
                  <a:latin typeface="Lato Light"/>
                  <a:cs typeface="Lato Light"/>
                </a:rPr>
                <a:t>You can't rewind the past</a:t>
              </a:r>
            </a:p>
            <a:p>
              <a:r>
                <a:rPr lang="en-US" sz="4800" i="1">
                  <a:solidFill>
                    <a:schemeClr val="bg1"/>
                  </a:solidFill>
                  <a:latin typeface="Lato Light"/>
                  <a:cs typeface="Lato Light"/>
                </a:rPr>
                <a:t>The only way to learn the secret</a:t>
              </a:r>
            </a:p>
            <a:p>
              <a:r>
                <a:rPr lang="en-US" sz="4800" i="1">
                  <a:solidFill>
                    <a:schemeClr val="bg1"/>
                  </a:solidFill>
                  <a:latin typeface="Lato Light"/>
                  <a:cs typeface="Lato Light"/>
                </a:rPr>
                <a:t>...is to press play.”</a:t>
              </a:r>
            </a:p>
            <a:p>
              <a:r>
                <a:rPr lang="en-US" sz="4000" i="1" smtClean="0">
                  <a:solidFill>
                    <a:schemeClr val="bg1"/>
                  </a:solidFill>
                  <a:latin typeface="Lato Light"/>
                  <a:cs typeface="Lato Light"/>
                </a:rPr>
                <a:t>– </a:t>
              </a:r>
              <a:r>
                <a:rPr lang="en-US" sz="4000" i="1">
                  <a:solidFill>
                    <a:schemeClr val="bg1"/>
                  </a:solidFill>
                  <a:latin typeface="Lato Light"/>
                  <a:cs typeface="Lato Light"/>
                </a:rPr>
                <a:t>Jay Asher, Thirteen Reasons Why</a:t>
              </a:r>
            </a:p>
          </p:txBody>
        </p:sp>
        <p:sp>
          <p:nvSpPr>
            <p:cNvPr id="13" name="Freeform 71"/>
            <p:cNvSpPr>
              <a:spLocks noChangeArrowheads="1"/>
            </p:cNvSpPr>
            <p:nvPr/>
          </p:nvSpPr>
          <p:spPr bwMode="auto">
            <a:xfrm>
              <a:off x="10348971" y="6137424"/>
              <a:ext cx="909999" cy="675742"/>
            </a:xfrm>
            <a:custGeom>
              <a:avLst/>
              <a:gdLst>
                <a:gd name="T0" fmla="*/ 70 w 444"/>
                <a:gd name="T1" fmla="*/ 0 h 329"/>
                <a:gd name="T2" fmla="*/ 70 w 444"/>
                <a:gd name="T3" fmla="*/ 0 h 329"/>
                <a:gd name="T4" fmla="*/ 0 w 444"/>
                <a:gd name="T5" fmla="*/ 70 h 329"/>
                <a:gd name="T6" fmla="*/ 70 w 444"/>
                <a:gd name="T7" fmla="*/ 150 h 329"/>
                <a:gd name="T8" fmla="*/ 0 w 444"/>
                <a:gd name="T9" fmla="*/ 291 h 329"/>
                <a:gd name="T10" fmla="*/ 0 w 444"/>
                <a:gd name="T11" fmla="*/ 328 h 329"/>
                <a:gd name="T12" fmla="*/ 70 w 444"/>
                <a:gd name="T13" fmla="*/ 0 h 329"/>
                <a:gd name="T14" fmla="*/ 275 w 444"/>
                <a:gd name="T15" fmla="*/ 0 h 329"/>
                <a:gd name="T16" fmla="*/ 275 w 444"/>
                <a:gd name="T17" fmla="*/ 0 h 329"/>
                <a:gd name="T18" fmla="*/ 204 w 444"/>
                <a:gd name="T19" fmla="*/ 70 h 329"/>
                <a:gd name="T20" fmla="*/ 275 w 444"/>
                <a:gd name="T21" fmla="*/ 150 h 329"/>
                <a:gd name="T22" fmla="*/ 204 w 444"/>
                <a:gd name="T23" fmla="*/ 291 h 329"/>
                <a:gd name="T24" fmla="*/ 204 w 444"/>
                <a:gd name="T25" fmla="*/ 328 h 329"/>
                <a:gd name="T26" fmla="*/ 275 w 444"/>
                <a:gd name="T2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4" h="329">
                  <a:moveTo>
                    <a:pt x="70" y="0"/>
                  </a:moveTo>
                  <a:lnTo>
                    <a:pt x="70" y="0"/>
                  </a:lnTo>
                  <a:cubicBezTo>
                    <a:pt x="26" y="0"/>
                    <a:pt x="0" y="35"/>
                    <a:pt x="0" y="70"/>
                  </a:cubicBezTo>
                  <a:cubicBezTo>
                    <a:pt x="0" y="115"/>
                    <a:pt x="26" y="150"/>
                    <a:pt x="70" y="150"/>
                  </a:cubicBezTo>
                  <a:cubicBezTo>
                    <a:pt x="142" y="150"/>
                    <a:pt x="98" y="291"/>
                    <a:pt x="0" y="291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68" y="328"/>
                    <a:pt x="239" y="0"/>
                    <a:pt x="70" y="0"/>
                  </a:cubicBezTo>
                  <a:close/>
                  <a:moveTo>
                    <a:pt x="275" y="0"/>
                  </a:moveTo>
                  <a:lnTo>
                    <a:pt x="275" y="0"/>
                  </a:lnTo>
                  <a:cubicBezTo>
                    <a:pt x="239" y="0"/>
                    <a:pt x="204" y="35"/>
                    <a:pt x="204" y="70"/>
                  </a:cubicBezTo>
                  <a:cubicBezTo>
                    <a:pt x="204" y="115"/>
                    <a:pt x="239" y="150"/>
                    <a:pt x="275" y="150"/>
                  </a:cubicBezTo>
                  <a:cubicBezTo>
                    <a:pt x="354" y="150"/>
                    <a:pt x="301" y="291"/>
                    <a:pt x="204" y="291"/>
                  </a:cubicBezTo>
                  <a:cubicBezTo>
                    <a:pt x="204" y="328"/>
                    <a:pt x="204" y="328"/>
                    <a:pt x="204" y="328"/>
                  </a:cubicBezTo>
                  <a:cubicBezTo>
                    <a:pt x="381" y="328"/>
                    <a:pt x="443" y="0"/>
                    <a:pt x="27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" name="Freeform 71"/>
            <p:cNvSpPr>
              <a:spLocks noChangeArrowheads="1"/>
            </p:cNvSpPr>
            <p:nvPr/>
          </p:nvSpPr>
          <p:spPr bwMode="auto">
            <a:xfrm rot="11131217">
              <a:off x="701992" y="4122454"/>
              <a:ext cx="909999" cy="675742"/>
            </a:xfrm>
            <a:custGeom>
              <a:avLst/>
              <a:gdLst>
                <a:gd name="T0" fmla="*/ 70 w 444"/>
                <a:gd name="T1" fmla="*/ 0 h 329"/>
                <a:gd name="T2" fmla="*/ 70 w 444"/>
                <a:gd name="T3" fmla="*/ 0 h 329"/>
                <a:gd name="T4" fmla="*/ 0 w 444"/>
                <a:gd name="T5" fmla="*/ 70 h 329"/>
                <a:gd name="T6" fmla="*/ 70 w 444"/>
                <a:gd name="T7" fmla="*/ 150 h 329"/>
                <a:gd name="T8" fmla="*/ 0 w 444"/>
                <a:gd name="T9" fmla="*/ 291 h 329"/>
                <a:gd name="T10" fmla="*/ 0 w 444"/>
                <a:gd name="T11" fmla="*/ 328 h 329"/>
                <a:gd name="T12" fmla="*/ 70 w 444"/>
                <a:gd name="T13" fmla="*/ 0 h 329"/>
                <a:gd name="T14" fmla="*/ 275 w 444"/>
                <a:gd name="T15" fmla="*/ 0 h 329"/>
                <a:gd name="T16" fmla="*/ 275 w 444"/>
                <a:gd name="T17" fmla="*/ 0 h 329"/>
                <a:gd name="T18" fmla="*/ 204 w 444"/>
                <a:gd name="T19" fmla="*/ 70 h 329"/>
                <a:gd name="T20" fmla="*/ 275 w 444"/>
                <a:gd name="T21" fmla="*/ 150 h 329"/>
                <a:gd name="T22" fmla="*/ 204 w 444"/>
                <a:gd name="T23" fmla="*/ 291 h 329"/>
                <a:gd name="T24" fmla="*/ 204 w 444"/>
                <a:gd name="T25" fmla="*/ 328 h 329"/>
                <a:gd name="T26" fmla="*/ 275 w 444"/>
                <a:gd name="T2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44" h="329">
                  <a:moveTo>
                    <a:pt x="70" y="0"/>
                  </a:moveTo>
                  <a:lnTo>
                    <a:pt x="70" y="0"/>
                  </a:lnTo>
                  <a:cubicBezTo>
                    <a:pt x="26" y="0"/>
                    <a:pt x="0" y="35"/>
                    <a:pt x="0" y="70"/>
                  </a:cubicBezTo>
                  <a:cubicBezTo>
                    <a:pt x="0" y="115"/>
                    <a:pt x="26" y="150"/>
                    <a:pt x="70" y="150"/>
                  </a:cubicBezTo>
                  <a:cubicBezTo>
                    <a:pt x="142" y="150"/>
                    <a:pt x="98" y="291"/>
                    <a:pt x="0" y="291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68" y="328"/>
                    <a:pt x="239" y="0"/>
                    <a:pt x="70" y="0"/>
                  </a:cubicBezTo>
                  <a:close/>
                  <a:moveTo>
                    <a:pt x="275" y="0"/>
                  </a:moveTo>
                  <a:lnTo>
                    <a:pt x="275" y="0"/>
                  </a:lnTo>
                  <a:cubicBezTo>
                    <a:pt x="239" y="0"/>
                    <a:pt x="204" y="35"/>
                    <a:pt x="204" y="70"/>
                  </a:cubicBezTo>
                  <a:cubicBezTo>
                    <a:pt x="204" y="115"/>
                    <a:pt x="239" y="150"/>
                    <a:pt x="275" y="150"/>
                  </a:cubicBezTo>
                  <a:cubicBezTo>
                    <a:pt x="354" y="150"/>
                    <a:pt x="301" y="291"/>
                    <a:pt x="204" y="291"/>
                  </a:cubicBezTo>
                  <a:cubicBezTo>
                    <a:pt x="204" y="328"/>
                    <a:pt x="204" y="328"/>
                    <a:pt x="204" y="328"/>
                  </a:cubicBezTo>
                  <a:cubicBezTo>
                    <a:pt x="381" y="328"/>
                    <a:pt x="443" y="0"/>
                    <a:pt x="27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00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>
            <a:fillRect/>
          </a:stretch>
        </p:blipFill>
        <p:spPr>
          <a:xfrm>
            <a:off x="0" y="0"/>
            <a:ext cx="24377650" cy="13716000"/>
          </a:xfrm>
        </p:spPr>
      </p:pic>
      <p:sp>
        <p:nvSpPr>
          <p:cNvPr id="11" name="Rectangle 10"/>
          <p:cNvSpPr/>
          <p:nvPr/>
        </p:nvSpPr>
        <p:spPr>
          <a:xfrm>
            <a:off x="0" y="-5401"/>
            <a:ext cx="24377649" cy="13716000"/>
          </a:xfrm>
          <a:prstGeom prst="rect">
            <a:avLst/>
          </a:prstGeom>
          <a:solidFill>
            <a:schemeClr val="accent6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>
            <a:spLocks noChangeAspect="1"/>
          </p:cNvSpPr>
          <p:nvPr/>
        </p:nvSpPr>
        <p:spPr>
          <a:xfrm>
            <a:off x="6061460" y="3488390"/>
            <a:ext cx="12359700" cy="6286500"/>
          </a:xfrm>
          <a:prstGeom prst="rect">
            <a:avLst/>
          </a:prstGeom>
          <a:solidFill>
            <a:schemeClr val="accent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061460" y="5969929"/>
            <a:ext cx="12359700" cy="1323421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bs-Latn-BA" sz="8000" b="1" smtClean="0">
                <a:solidFill>
                  <a:schemeClr val="bg1"/>
                </a:solidFill>
                <a:latin typeface="Lato Regular"/>
                <a:cs typeface="Lato Regular"/>
              </a:rPr>
              <a:t>HVALA NA PAŽNJI !!!</a:t>
            </a:r>
            <a:endParaRPr lang="id-ID" sz="8000" b="1">
              <a:solidFill>
                <a:schemeClr val="bg1"/>
              </a:solidFill>
              <a:latin typeface="Lato Regular"/>
              <a:cs typeface="Lato Regular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0360024" y="8289177"/>
            <a:ext cx="3657600" cy="240970"/>
            <a:chOff x="10866255" y="8448874"/>
            <a:chExt cx="2738812" cy="73150"/>
          </a:xfrm>
        </p:grpSpPr>
        <p:sp>
          <p:nvSpPr>
            <p:cNvPr id="12" name="Rectangle 11"/>
            <p:cNvSpPr/>
            <p:nvPr/>
          </p:nvSpPr>
          <p:spPr>
            <a:xfrm flipV="1">
              <a:off x="10866255" y="8448874"/>
              <a:ext cx="407521" cy="731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 flipV="1">
              <a:off x="11330497" y="8448874"/>
              <a:ext cx="407521" cy="731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 flipV="1">
              <a:off x="11809200" y="8448874"/>
              <a:ext cx="407521" cy="731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 flipV="1">
              <a:off x="12273541" y="8448874"/>
              <a:ext cx="407521" cy="731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 flipV="1">
              <a:off x="12737783" y="8448874"/>
              <a:ext cx="407521" cy="7315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 flipV="1">
              <a:off x="13197546" y="8448874"/>
              <a:ext cx="407521" cy="73150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243797" tIns="121899" rIns="243797" bIns="121899"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63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/>
          <p:cNvGrpSpPr/>
          <p:nvPr/>
        </p:nvGrpSpPr>
        <p:grpSpPr>
          <a:xfrm>
            <a:off x="13485675" y="8489759"/>
            <a:ext cx="2273896" cy="2307090"/>
            <a:chOff x="2285781" y="4847654"/>
            <a:chExt cx="952480" cy="966132"/>
          </a:xfrm>
        </p:grpSpPr>
        <p:sp>
          <p:nvSpPr>
            <p:cNvPr id="59" name="Oval 58"/>
            <p:cNvSpPr/>
            <p:nvPr/>
          </p:nvSpPr>
          <p:spPr bwMode="auto">
            <a:xfrm>
              <a:off x="2346028" y="4908765"/>
              <a:ext cx="840592" cy="852640"/>
            </a:xfrm>
            <a:prstGeom prst="ellipse">
              <a:avLst/>
            </a:prstGeom>
            <a:solidFill>
              <a:schemeClr val="accent2"/>
            </a:solidFill>
            <a:ln w="3175" cmpd="sng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Oval 59"/>
            <p:cNvSpPr/>
            <p:nvPr/>
          </p:nvSpPr>
          <p:spPr bwMode="auto">
            <a:xfrm>
              <a:off x="2285781" y="4847654"/>
              <a:ext cx="952480" cy="966132"/>
            </a:xfrm>
            <a:prstGeom prst="ellipse">
              <a:avLst/>
            </a:prstGeom>
            <a:noFill/>
            <a:ln w="3175" cmpd="sng">
              <a:solidFill>
                <a:schemeClr val="tx1">
                  <a:lumMod val="60000"/>
                  <a:lumOff val="40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8638706" y="5683159"/>
            <a:ext cx="2273896" cy="2307090"/>
            <a:chOff x="2285781" y="4847654"/>
            <a:chExt cx="952480" cy="966132"/>
          </a:xfrm>
        </p:grpSpPr>
        <p:sp>
          <p:nvSpPr>
            <p:cNvPr id="51" name="Oval 50"/>
            <p:cNvSpPr/>
            <p:nvPr/>
          </p:nvSpPr>
          <p:spPr bwMode="auto">
            <a:xfrm>
              <a:off x="2346028" y="4908765"/>
              <a:ext cx="840592" cy="852640"/>
            </a:xfrm>
            <a:prstGeom prst="ellipse">
              <a:avLst/>
            </a:prstGeom>
            <a:solidFill>
              <a:schemeClr val="accent1"/>
            </a:solidFill>
            <a:ln w="3175" cmpd="sng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2" name="Oval 51"/>
            <p:cNvSpPr/>
            <p:nvPr/>
          </p:nvSpPr>
          <p:spPr bwMode="auto">
            <a:xfrm>
              <a:off x="2285781" y="4847654"/>
              <a:ext cx="952480" cy="966132"/>
            </a:xfrm>
            <a:prstGeom prst="ellipse">
              <a:avLst/>
            </a:prstGeom>
            <a:noFill/>
            <a:ln w="3175" cmpd="sng">
              <a:solidFill>
                <a:schemeClr val="tx1">
                  <a:lumMod val="60000"/>
                  <a:lumOff val="40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cxnSp>
        <p:nvCxnSpPr>
          <p:cNvPr id="19" name="Straight Connector 18"/>
          <p:cNvCxnSpPr/>
          <p:nvPr/>
        </p:nvCxnSpPr>
        <p:spPr>
          <a:xfrm>
            <a:off x="12188825" y="4204353"/>
            <a:ext cx="0" cy="249835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461151" y="5757287"/>
            <a:ext cx="2081264" cy="923293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r"/>
            <a:r>
              <a:rPr lang="id-ID" sz="4800" b="1" smtClean="0">
                <a:solidFill>
                  <a:schemeClr val="tx2"/>
                </a:solidFill>
                <a:latin typeface="Lato Regular"/>
                <a:cs typeface="Lato Regular"/>
              </a:rPr>
              <a:t>Uvo</a:t>
            </a:r>
            <a:r>
              <a:rPr lang="bs-Latn-BA" sz="4800" b="1" smtClean="0">
                <a:solidFill>
                  <a:schemeClr val="tx2"/>
                </a:solidFill>
                <a:latin typeface="Lato Regular"/>
                <a:cs typeface="Lato Regular"/>
              </a:rPr>
              <a:t>d </a:t>
            </a:r>
            <a:endParaRPr lang="id-ID" sz="4800" b="1">
              <a:solidFill>
                <a:schemeClr val="tx2"/>
              </a:solidFill>
              <a:latin typeface="Lato Regular"/>
              <a:cs typeface="Lato Regular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12075733" y="6733862"/>
            <a:ext cx="226185" cy="226244"/>
          </a:xfrm>
          <a:prstGeom prst="ellipse">
            <a:avLst/>
          </a:prstGeom>
          <a:solidFill>
            <a:schemeClr val="accent1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cxnSp>
        <p:nvCxnSpPr>
          <p:cNvPr id="24" name="Straight Connector 23"/>
          <p:cNvCxnSpPr/>
          <p:nvPr/>
        </p:nvCxnSpPr>
        <p:spPr>
          <a:xfrm>
            <a:off x="11026489" y="6884692"/>
            <a:ext cx="1049245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2188825" y="6977603"/>
            <a:ext cx="0" cy="249835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12075733" y="9507112"/>
            <a:ext cx="226185" cy="226244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cxnSp>
        <p:nvCxnSpPr>
          <p:cNvPr id="33" name="Straight Connector 32"/>
          <p:cNvCxnSpPr/>
          <p:nvPr/>
        </p:nvCxnSpPr>
        <p:spPr>
          <a:xfrm>
            <a:off x="12301918" y="9657942"/>
            <a:ext cx="1049245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2188825" y="9733356"/>
            <a:ext cx="0" cy="3982644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5851979" y="8603579"/>
            <a:ext cx="6122196" cy="1661957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r>
              <a:rPr lang="id-ID" sz="4800" b="1">
                <a:solidFill>
                  <a:schemeClr val="tx2"/>
                </a:solidFill>
                <a:latin typeface="Lato Regular"/>
                <a:cs typeface="Lato Regular"/>
              </a:rPr>
              <a:t>Roboti i umjetna inteligencija</a:t>
            </a:r>
          </a:p>
        </p:txBody>
      </p:sp>
      <p:cxnSp>
        <p:nvCxnSpPr>
          <p:cNvPr id="54" name="Straight Connector 53"/>
          <p:cNvCxnSpPr/>
          <p:nvPr/>
        </p:nvCxnSpPr>
        <p:spPr>
          <a:xfrm>
            <a:off x="11443355" y="4167998"/>
            <a:ext cx="1474160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15873980" y="10060127"/>
            <a:ext cx="4369072" cy="1473444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defTabSz="485807">
              <a:lnSpc>
                <a:spcPct val="120000"/>
              </a:lnSpc>
              <a:spcBef>
                <a:spcPts val="1275"/>
              </a:spcBef>
              <a:defRPr/>
            </a:pPr>
            <a:r>
              <a:rPr lang="bs-Latn-BA" sz="2400">
                <a:cs typeface="Lato Light"/>
              </a:rPr>
              <a:t>Definicije robota i umjetne inteligencije, te različiti pristupi u ovom polju</a:t>
            </a:r>
            <a:endParaRPr lang="es-ES" sz="2400">
              <a:cs typeface="Lato Light"/>
            </a:endParaRPr>
          </a:p>
        </p:txBody>
      </p:sp>
      <p:sp>
        <p:nvSpPr>
          <p:cNvPr id="66" name="AutoShape 12"/>
          <p:cNvSpPr>
            <a:spLocks/>
          </p:cNvSpPr>
          <p:nvPr/>
        </p:nvSpPr>
        <p:spPr bwMode="auto">
          <a:xfrm>
            <a:off x="14215637" y="9157675"/>
            <a:ext cx="841605" cy="868018"/>
          </a:xfrm>
          <a:custGeom>
            <a:avLst/>
            <a:gdLst>
              <a:gd name="T0" fmla="+- 0 10802 114"/>
              <a:gd name="T1" fmla="*/ T0 w 21376"/>
              <a:gd name="T2" fmla="*/ 10800 h 21600"/>
              <a:gd name="T3" fmla="+- 0 10802 114"/>
              <a:gd name="T4" fmla="*/ T3 w 21376"/>
              <a:gd name="T5" fmla="*/ 10800 h 21600"/>
              <a:gd name="T6" fmla="+- 0 10802 114"/>
              <a:gd name="T7" fmla="*/ T6 w 21376"/>
              <a:gd name="T8" fmla="*/ 10800 h 21600"/>
              <a:gd name="T9" fmla="+- 0 10802 114"/>
              <a:gd name="T10" fmla="*/ T9 w 2137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76" h="21600">
                <a:moveTo>
                  <a:pt x="21036" y="18604"/>
                </a:moveTo>
                <a:cubicBezTo>
                  <a:pt x="21454" y="19261"/>
                  <a:pt x="21486" y="19922"/>
                  <a:pt x="21134" y="20586"/>
                </a:cubicBezTo>
                <a:cubicBezTo>
                  <a:pt x="20969" y="20915"/>
                  <a:pt x="20731" y="21168"/>
                  <a:pt x="20427" y="21338"/>
                </a:cubicBezTo>
                <a:cubicBezTo>
                  <a:pt x="20122" y="21514"/>
                  <a:pt x="19797" y="21599"/>
                  <a:pt x="19455" y="21599"/>
                </a:cubicBezTo>
                <a:lnTo>
                  <a:pt x="1928" y="21599"/>
                </a:lnTo>
                <a:cubicBezTo>
                  <a:pt x="1585" y="21599"/>
                  <a:pt x="1263" y="21514"/>
                  <a:pt x="965" y="21338"/>
                </a:cubicBezTo>
                <a:cubicBezTo>
                  <a:pt x="663" y="21168"/>
                  <a:pt x="425" y="20915"/>
                  <a:pt x="248" y="20586"/>
                </a:cubicBezTo>
                <a:cubicBezTo>
                  <a:pt x="-114" y="19914"/>
                  <a:pt x="-80" y="19250"/>
                  <a:pt x="344" y="18604"/>
                </a:cubicBezTo>
                <a:lnTo>
                  <a:pt x="7509" y="7313"/>
                </a:lnTo>
                <a:lnTo>
                  <a:pt x="7509" y="2167"/>
                </a:lnTo>
                <a:lnTo>
                  <a:pt x="6427" y="2167"/>
                </a:lnTo>
                <a:cubicBezTo>
                  <a:pt x="6122" y="2167"/>
                  <a:pt x="5870" y="2061"/>
                  <a:pt x="5670" y="1850"/>
                </a:cubicBezTo>
                <a:cubicBezTo>
                  <a:pt x="5473" y="1638"/>
                  <a:pt x="5371" y="1380"/>
                  <a:pt x="5371" y="1072"/>
                </a:cubicBezTo>
                <a:cubicBezTo>
                  <a:pt x="5371" y="778"/>
                  <a:pt x="5473" y="528"/>
                  <a:pt x="5670" y="320"/>
                </a:cubicBezTo>
                <a:cubicBezTo>
                  <a:pt x="5870" y="108"/>
                  <a:pt x="6122" y="0"/>
                  <a:pt x="6427" y="0"/>
                </a:cubicBezTo>
                <a:lnTo>
                  <a:pt x="14953" y="0"/>
                </a:lnTo>
                <a:cubicBezTo>
                  <a:pt x="15260" y="0"/>
                  <a:pt x="15515" y="108"/>
                  <a:pt x="15724" y="320"/>
                </a:cubicBezTo>
                <a:cubicBezTo>
                  <a:pt x="15933" y="528"/>
                  <a:pt x="16038" y="778"/>
                  <a:pt x="16038" y="1072"/>
                </a:cubicBezTo>
                <a:cubicBezTo>
                  <a:pt x="16038" y="1380"/>
                  <a:pt x="15933" y="1638"/>
                  <a:pt x="15724" y="1850"/>
                </a:cubicBezTo>
                <a:cubicBezTo>
                  <a:pt x="15515" y="2061"/>
                  <a:pt x="15260" y="2167"/>
                  <a:pt x="14953" y="2167"/>
                </a:cubicBezTo>
                <a:lnTo>
                  <a:pt x="13900" y="2167"/>
                </a:lnTo>
                <a:lnTo>
                  <a:pt x="13900" y="7339"/>
                </a:lnTo>
                <a:lnTo>
                  <a:pt x="21036" y="18604"/>
                </a:lnTo>
                <a:close/>
                <a:moveTo>
                  <a:pt x="5261" y="14865"/>
                </a:moveTo>
                <a:lnTo>
                  <a:pt x="16122" y="14865"/>
                </a:lnTo>
                <a:lnTo>
                  <a:pt x="11773" y="7974"/>
                </a:lnTo>
                <a:lnTo>
                  <a:pt x="11773" y="2167"/>
                </a:lnTo>
                <a:lnTo>
                  <a:pt x="9635" y="2167"/>
                </a:lnTo>
                <a:lnTo>
                  <a:pt x="9635" y="7947"/>
                </a:lnTo>
                <a:lnTo>
                  <a:pt x="5261" y="148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72" name="AutoShape 38"/>
          <p:cNvSpPr>
            <a:spLocks/>
          </p:cNvSpPr>
          <p:nvPr/>
        </p:nvSpPr>
        <p:spPr bwMode="auto">
          <a:xfrm>
            <a:off x="9392517" y="6468608"/>
            <a:ext cx="841605" cy="79227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872" y="2850"/>
                </a:moveTo>
                <a:cubicBezTo>
                  <a:pt x="18363" y="3806"/>
                  <a:pt x="19524" y="5033"/>
                  <a:pt x="20354" y="6530"/>
                </a:cubicBezTo>
                <a:cubicBezTo>
                  <a:pt x="21184" y="8031"/>
                  <a:pt x="21599" y="9635"/>
                  <a:pt x="21599" y="11342"/>
                </a:cubicBezTo>
                <a:cubicBezTo>
                  <a:pt x="21599" y="12759"/>
                  <a:pt x="21318" y="14087"/>
                  <a:pt x="20754" y="15328"/>
                </a:cubicBezTo>
                <a:cubicBezTo>
                  <a:pt x="20184" y="16569"/>
                  <a:pt x="19415" y="17654"/>
                  <a:pt x="18433" y="18587"/>
                </a:cubicBezTo>
                <a:cubicBezTo>
                  <a:pt x="17451" y="19520"/>
                  <a:pt x="16300" y="20255"/>
                  <a:pt x="14984" y="20793"/>
                </a:cubicBezTo>
                <a:cubicBezTo>
                  <a:pt x="13669" y="21332"/>
                  <a:pt x="12269" y="21599"/>
                  <a:pt x="10775" y="21599"/>
                </a:cubicBezTo>
                <a:cubicBezTo>
                  <a:pt x="9287" y="21599"/>
                  <a:pt x="7890" y="21332"/>
                  <a:pt x="6584" y="20793"/>
                </a:cubicBezTo>
                <a:cubicBezTo>
                  <a:pt x="5278" y="20255"/>
                  <a:pt x="4136" y="19520"/>
                  <a:pt x="3160" y="18587"/>
                </a:cubicBezTo>
                <a:cubicBezTo>
                  <a:pt x="2184" y="17654"/>
                  <a:pt x="1412" y="16569"/>
                  <a:pt x="845" y="15328"/>
                </a:cubicBezTo>
                <a:cubicBezTo>
                  <a:pt x="278" y="14087"/>
                  <a:pt x="0" y="12759"/>
                  <a:pt x="0" y="11342"/>
                </a:cubicBezTo>
                <a:cubicBezTo>
                  <a:pt x="0" y="9635"/>
                  <a:pt x="415" y="8031"/>
                  <a:pt x="1245" y="6530"/>
                </a:cubicBezTo>
                <a:cubicBezTo>
                  <a:pt x="2075" y="5033"/>
                  <a:pt x="3236" y="3806"/>
                  <a:pt x="4724" y="2850"/>
                </a:cubicBezTo>
                <a:cubicBezTo>
                  <a:pt x="4839" y="2761"/>
                  <a:pt x="4975" y="2732"/>
                  <a:pt x="5130" y="2770"/>
                </a:cubicBezTo>
                <a:cubicBezTo>
                  <a:pt x="5306" y="2804"/>
                  <a:pt x="5430" y="2879"/>
                  <a:pt x="5493" y="2989"/>
                </a:cubicBezTo>
                <a:lnTo>
                  <a:pt x="6800" y="4797"/>
                </a:lnTo>
                <a:cubicBezTo>
                  <a:pt x="6896" y="4906"/>
                  <a:pt x="6927" y="5033"/>
                  <a:pt x="6887" y="5174"/>
                </a:cubicBezTo>
                <a:cubicBezTo>
                  <a:pt x="6848" y="5318"/>
                  <a:pt x="6769" y="5436"/>
                  <a:pt x="6654" y="5525"/>
                </a:cubicBezTo>
                <a:cubicBezTo>
                  <a:pt x="5630" y="6185"/>
                  <a:pt x="4833" y="7026"/>
                  <a:pt x="4269" y="8042"/>
                </a:cubicBezTo>
                <a:cubicBezTo>
                  <a:pt x="3703" y="9056"/>
                  <a:pt x="3421" y="10156"/>
                  <a:pt x="3421" y="11342"/>
                </a:cubicBezTo>
                <a:cubicBezTo>
                  <a:pt x="3421" y="12298"/>
                  <a:pt x="3612" y="13208"/>
                  <a:pt x="3993" y="14066"/>
                </a:cubicBezTo>
                <a:cubicBezTo>
                  <a:pt x="4375" y="14925"/>
                  <a:pt x="4900" y="15667"/>
                  <a:pt x="5569" y="16298"/>
                </a:cubicBezTo>
                <a:cubicBezTo>
                  <a:pt x="6236" y="16929"/>
                  <a:pt x="7021" y="17430"/>
                  <a:pt x="7918" y="17796"/>
                </a:cubicBezTo>
                <a:cubicBezTo>
                  <a:pt x="8815" y="18161"/>
                  <a:pt x="9769" y="18346"/>
                  <a:pt x="10772" y="18346"/>
                </a:cubicBezTo>
                <a:cubicBezTo>
                  <a:pt x="11778" y="18346"/>
                  <a:pt x="12733" y="18161"/>
                  <a:pt x="13639" y="17796"/>
                </a:cubicBezTo>
                <a:cubicBezTo>
                  <a:pt x="14542" y="17430"/>
                  <a:pt x="15333" y="16929"/>
                  <a:pt x="16009" y="16298"/>
                </a:cubicBezTo>
                <a:cubicBezTo>
                  <a:pt x="16684" y="15668"/>
                  <a:pt x="17215" y="14927"/>
                  <a:pt x="17596" y="14075"/>
                </a:cubicBezTo>
                <a:cubicBezTo>
                  <a:pt x="17978" y="13220"/>
                  <a:pt x="18169" y="12307"/>
                  <a:pt x="18169" y="11342"/>
                </a:cubicBezTo>
                <a:cubicBezTo>
                  <a:pt x="18169" y="10156"/>
                  <a:pt x="17881" y="9056"/>
                  <a:pt x="17312" y="8042"/>
                </a:cubicBezTo>
                <a:cubicBezTo>
                  <a:pt x="16742" y="7023"/>
                  <a:pt x="15951" y="6185"/>
                  <a:pt x="14933" y="5525"/>
                </a:cubicBezTo>
                <a:cubicBezTo>
                  <a:pt x="14800" y="5436"/>
                  <a:pt x="14721" y="5324"/>
                  <a:pt x="14703" y="5197"/>
                </a:cubicBezTo>
                <a:cubicBezTo>
                  <a:pt x="14663" y="5050"/>
                  <a:pt x="14693" y="4915"/>
                  <a:pt x="14787" y="4797"/>
                </a:cubicBezTo>
                <a:lnTo>
                  <a:pt x="16066" y="2989"/>
                </a:lnTo>
                <a:cubicBezTo>
                  <a:pt x="16160" y="2879"/>
                  <a:pt x="16284" y="2810"/>
                  <a:pt x="16436" y="2784"/>
                </a:cubicBezTo>
                <a:cubicBezTo>
                  <a:pt x="16593" y="2755"/>
                  <a:pt x="16739" y="2778"/>
                  <a:pt x="16872" y="2850"/>
                </a:cubicBezTo>
                <a:moveTo>
                  <a:pt x="9663" y="10778"/>
                </a:moveTo>
                <a:cubicBezTo>
                  <a:pt x="9509" y="10778"/>
                  <a:pt x="9375" y="10726"/>
                  <a:pt x="9263" y="10625"/>
                </a:cubicBezTo>
                <a:cubicBezTo>
                  <a:pt x="9154" y="10524"/>
                  <a:pt x="9096" y="10398"/>
                  <a:pt x="9096" y="10239"/>
                </a:cubicBezTo>
                <a:lnTo>
                  <a:pt x="9096" y="535"/>
                </a:lnTo>
                <a:cubicBezTo>
                  <a:pt x="9096" y="388"/>
                  <a:pt x="9151" y="264"/>
                  <a:pt x="9257" y="158"/>
                </a:cubicBezTo>
                <a:cubicBezTo>
                  <a:pt x="9363" y="48"/>
                  <a:pt x="9496" y="0"/>
                  <a:pt x="9663" y="0"/>
                </a:cubicBezTo>
                <a:lnTo>
                  <a:pt x="11942" y="0"/>
                </a:lnTo>
                <a:cubicBezTo>
                  <a:pt x="12096" y="0"/>
                  <a:pt x="12230" y="48"/>
                  <a:pt x="12339" y="158"/>
                </a:cubicBezTo>
                <a:cubicBezTo>
                  <a:pt x="12451" y="264"/>
                  <a:pt x="12509" y="388"/>
                  <a:pt x="12509" y="535"/>
                </a:cubicBezTo>
                <a:lnTo>
                  <a:pt x="12509" y="10239"/>
                </a:lnTo>
                <a:cubicBezTo>
                  <a:pt x="12509" y="10386"/>
                  <a:pt x="12454" y="10513"/>
                  <a:pt x="12348" y="10620"/>
                </a:cubicBezTo>
                <a:cubicBezTo>
                  <a:pt x="12242" y="10723"/>
                  <a:pt x="12106" y="10778"/>
                  <a:pt x="11942" y="10778"/>
                </a:cubicBezTo>
                <a:lnTo>
                  <a:pt x="9663" y="1077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5407414" y="483017"/>
            <a:ext cx="13693477" cy="2079087"/>
            <a:chOff x="5386827" y="483017"/>
            <a:chExt cx="13693477" cy="2079087"/>
          </a:xfrm>
        </p:grpSpPr>
        <p:sp>
          <p:nvSpPr>
            <p:cNvPr id="38" name="TextBox 37"/>
            <p:cNvSpPr txBox="1"/>
            <p:nvPr/>
          </p:nvSpPr>
          <p:spPr>
            <a:xfrm>
              <a:off x="5386827" y="483017"/>
              <a:ext cx="13693477" cy="1446532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id-ID" sz="8800" b="1">
                  <a:solidFill>
                    <a:schemeClr val="tx2"/>
                  </a:solidFill>
                  <a:latin typeface="Lato Regular"/>
                  <a:cs typeface="Lato Regular"/>
                </a:rPr>
                <a:t>Okviran sadržaj rada</a:t>
              </a: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1412311" y="2470667"/>
              <a:ext cx="1553038" cy="914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339" tIns="45672" rIns="91339" bIns="45672"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Open Sans Light"/>
              </a:endParaRPr>
            </a:p>
          </p:txBody>
        </p:sp>
        <p:sp>
          <p:nvSpPr>
            <p:cNvPr id="40" name="Subtitle 2"/>
            <p:cNvSpPr txBox="1">
              <a:spLocks/>
            </p:cNvSpPr>
            <p:nvPr/>
          </p:nvSpPr>
          <p:spPr>
            <a:xfrm>
              <a:off x="6361236" y="1634834"/>
              <a:ext cx="11655185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rm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100">
                  <a:solidFill>
                    <a:schemeClr val="accent1"/>
                  </a:solidFill>
                  <a:latin typeface="Lato Light"/>
                  <a:cs typeface="Lato Light"/>
                </a:rPr>
                <a:t>Machine Learning </a:t>
              </a:r>
              <a:r>
                <a:rPr lang="bs-Latn-BA" sz="3100" smtClean="0">
                  <a:latin typeface="Lato Light"/>
                  <a:cs typeface="Lato Light"/>
                </a:rPr>
                <a:t>– Algoritmi koji pokreću </a:t>
              </a:r>
              <a:r>
                <a:rPr lang="bs-Latn-BA" sz="3100" smtClean="0">
                  <a:solidFill>
                    <a:schemeClr val="accent1"/>
                  </a:solidFill>
                  <a:latin typeface="Lato Light"/>
                  <a:cs typeface="Lato Light"/>
                </a:rPr>
                <a:t>umjetnu inteligenciju</a:t>
              </a:r>
              <a:endParaRPr lang="bs-Latn-BA" sz="3100">
                <a:solidFill>
                  <a:schemeClr val="accent1"/>
                </a:solidFill>
                <a:latin typeface="Lato Light"/>
                <a:cs typeface="Lato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0089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/>
          <p:cNvGrpSpPr/>
          <p:nvPr/>
        </p:nvGrpSpPr>
        <p:grpSpPr>
          <a:xfrm>
            <a:off x="13535240" y="3204683"/>
            <a:ext cx="2273896" cy="2307090"/>
            <a:chOff x="2285781" y="4847654"/>
            <a:chExt cx="952480" cy="966132"/>
          </a:xfrm>
        </p:grpSpPr>
        <p:sp>
          <p:nvSpPr>
            <p:cNvPr id="59" name="Oval 58"/>
            <p:cNvSpPr/>
            <p:nvPr/>
          </p:nvSpPr>
          <p:spPr bwMode="auto">
            <a:xfrm>
              <a:off x="2346028" y="4908765"/>
              <a:ext cx="840592" cy="852640"/>
            </a:xfrm>
            <a:prstGeom prst="ellipse">
              <a:avLst/>
            </a:prstGeom>
            <a:solidFill>
              <a:schemeClr val="accent4"/>
            </a:solidFill>
            <a:ln w="3175" cmpd="sng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60" name="Oval 59"/>
            <p:cNvSpPr/>
            <p:nvPr/>
          </p:nvSpPr>
          <p:spPr bwMode="auto">
            <a:xfrm>
              <a:off x="2285781" y="4847654"/>
              <a:ext cx="952480" cy="966132"/>
            </a:xfrm>
            <a:prstGeom prst="ellipse">
              <a:avLst/>
            </a:prstGeom>
            <a:noFill/>
            <a:ln w="3175" cmpd="sng">
              <a:solidFill>
                <a:schemeClr val="tx1">
                  <a:lumMod val="60000"/>
                  <a:lumOff val="40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8688271" y="1026733"/>
            <a:ext cx="2273896" cy="2307090"/>
            <a:chOff x="2285781" y="4847654"/>
            <a:chExt cx="952480" cy="966132"/>
          </a:xfrm>
        </p:grpSpPr>
        <p:sp>
          <p:nvSpPr>
            <p:cNvPr id="51" name="Oval 50"/>
            <p:cNvSpPr/>
            <p:nvPr/>
          </p:nvSpPr>
          <p:spPr bwMode="auto">
            <a:xfrm>
              <a:off x="2346028" y="4908765"/>
              <a:ext cx="840592" cy="852640"/>
            </a:xfrm>
            <a:prstGeom prst="ellipse">
              <a:avLst/>
            </a:prstGeom>
            <a:solidFill>
              <a:schemeClr val="accent3"/>
            </a:solidFill>
            <a:ln w="3175" cmpd="sng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52" name="Oval 51"/>
            <p:cNvSpPr/>
            <p:nvPr/>
          </p:nvSpPr>
          <p:spPr bwMode="auto">
            <a:xfrm>
              <a:off x="2285781" y="4847654"/>
              <a:ext cx="952480" cy="966132"/>
            </a:xfrm>
            <a:prstGeom prst="ellipse">
              <a:avLst/>
            </a:prstGeom>
            <a:noFill/>
            <a:ln w="3175" cmpd="sng">
              <a:solidFill>
                <a:schemeClr val="tx1">
                  <a:lumMod val="60000"/>
                  <a:lumOff val="40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cxnSp>
        <p:nvCxnSpPr>
          <p:cNvPr id="19" name="Straight Connector 18"/>
          <p:cNvCxnSpPr/>
          <p:nvPr/>
        </p:nvCxnSpPr>
        <p:spPr>
          <a:xfrm>
            <a:off x="12238390" y="5127"/>
            <a:ext cx="0" cy="249835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980904" y="1100861"/>
            <a:ext cx="5611077" cy="923293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r"/>
            <a:r>
              <a:rPr lang="id-ID" sz="4800" b="1">
                <a:solidFill>
                  <a:schemeClr val="tx2"/>
                </a:solidFill>
                <a:latin typeface="+mj-lt"/>
              </a:rPr>
              <a:t>Machine Learning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200831" y="1935211"/>
            <a:ext cx="4369072" cy="1501950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algn="r" defTabSz="647570">
              <a:lnSpc>
                <a:spcPct val="120000"/>
              </a:lnSpc>
              <a:spcBef>
                <a:spcPts val="1700"/>
              </a:spcBef>
              <a:defRPr/>
            </a:pPr>
            <a:r>
              <a:rPr lang="it-IT" sz="2400">
                <a:cs typeface="Lato Light"/>
              </a:rPr>
              <a:t>Definicija  i općenito o sposobnostima machine learninga</a:t>
            </a:r>
          </a:p>
        </p:txBody>
      </p:sp>
      <p:sp>
        <p:nvSpPr>
          <p:cNvPr id="23" name="Oval 22"/>
          <p:cNvSpPr/>
          <p:nvPr/>
        </p:nvSpPr>
        <p:spPr>
          <a:xfrm>
            <a:off x="12125298" y="2077436"/>
            <a:ext cx="226185" cy="226244"/>
          </a:xfrm>
          <a:prstGeom prst="ellipse">
            <a:avLst/>
          </a:prstGeom>
          <a:solidFill>
            <a:schemeClr val="accent3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cxnSp>
        <p:nvCxnSpPr>
          <p:cNvPr id="24" name="Straight Connector 23"/>
          <p:cNvCxnSpPr/>
          <p:nvPr/>
        </p:nvCxnSpPr>
        <p:spPr>
          <a:xfrm>
            <a:off x="11076054" y="2228266"/>
            <a:ext cx="1049245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12238390" y="2321177"/>
            <a:ext cx="0" cy="249835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12125298" y="4222036"/>
            <a:ext cx="226185" cy="226244"/>
          </a:xfrm>
          <a:prstGeom prst="ellipse">
            <a:avLst/>
          </a:prstGeom>
          <a:solidFill>
            <a:schemeClr val="accent4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cxnSp>
        <p:nvCxnSpPr>
          <p:cNvPr id="33" name="Straight Connector 32"/>
          <p:cNvCxnSpPr/>
          <p:nvPr/>
        </p:nvCxnSpPr>
        <p:spPr>
          <a:xfrm>
            <a:off x="12351483" y="4372866"/>
            <a:ext cx="1049245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5901545" y="3318503"/>
            <a:ext cx="8462435" cy="923293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r>
              <a:rPr lang="id-ID" sz="4800" b="1">
                <a:solidFill>
                  <a:schemeClr val="tx2"/>
                </a:solidFill>
                <a:latin typeface="+mj-lt"/>
              </a:rPr>
              <a:t>Machine Learning Algoritmi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5923545" y="4189959"/>
            <a:ext cx="4369072" cy="1501950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defTabSz="647570">
              <a:lnSpc>
                <a:spcPct val="120000"/>
              </a:lnSpc>
              <a:spcBef>
                <a:spcPts val="1700"/>
              </a:spcBef>
              <a:defRPr/>
            </a:pPr>
            <a:r>
              <a:rPr lang="bs-Latn-BA" sz="2400" smtClean="0">
                <a:cs typeface="Lato Light"/>
              </a:rPr>
              <a:t>U kratko objašnjeni najčešće korišteni machine learning algoritmi</a:t>
            </a:r>
            <a:endParaRPr lang="bs-Latn-BA" sz="2400">
              <a:cs typeface="Lato Light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13540907" y="7427730"/>
            <a:ext cx="2273896" cy="2307090"/>
            <a:chOff x="2285781" y="4847654"/>
            <a:chExt cx="952480" cy="966132"/>
          </a:xfrm>
        </p:grpSpPr>
        <p:sp>
          <p:nvSpPr>
            <p:cNvPr id="46" name="Oval 45"/>
            <p:cNvSpPr/>
            <p:nvPr/>
          </p:nvSpPr>
          <p:spPr bwMode="auto">
            <a:xfrm>
              <a:off x="2346028" y="4908765"/>
              <a:ext cx="840592" cy="852640"/>
            </a:xfrm>
            <a:prstGeom prst="ellipse">
              <a:avLst/>
            </a:prstGeom>
            <a:solidFill>
              <a:schemeClr val="accent1"/>
            </a:solidFill>
            <a:ln w="3175" cmpd="sng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7" name="Oval 46"/>
            <p:cNvSpPr/>
            <p:nvPr/>
          </p:nvSpPr>
          <p:spPr bwMode="auto">
            <a:xfrm>
              <a:off x="2285781" y="4847654"/>
              <a:ext cx="952480" cy="966132"/>
            </a:xfrm>
            <a:prstGeom prst="ellipse">
              <a:avLst/>
            </a:prstGeom>
            <a:noFill/>
            <a:ln w="3175" cmpd="sng">
              <a:solidFill>
                <a:schemeClr val="tx1">
                  <a:lumMod val="60000"/>
                  <a:lumOff val="40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53" name="Oval 52"/>
          <p:cNvSpPr/>
          <p:nvPr/>
        </p:nvSpPr>
        <p:spPr bwMode="auto">
          <a:xfrm>
            <a:off x="8693937" y="5392655"/>
            <a:ext cx="2273896" cy="2307090"/>
          </a:xfrm>
          <a:prstGeom prst="ellipse">
            <a:avLst/>
          </a:prstGeom>
          <a:noFill/>
          <a:ln w="3175" cmpd="sng">
            <a:solidFill>
              <a:schemeClr val="tx1">
                <a:lumMod val="60000"/>
                <a:lumOff val="40000"/>
              </a:schemeClr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>
            <a:off x="12238390" y="4784789"/>
            <a:ext cx="5667" cy="3357385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729542" y="5466783"/>
            <a:ext cx="7868105" cy="923293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r"/>
            <a:r>
              <a:rPr lang="id-ID" sz="4800" b="1">
                <a:solidFill>
                  <a:schemeClr val="tx2"/>
                </a:solidFill>
                <a:latin typeface="+mj-lt"/>
              </a:rPr>
              <a:t>Artificial Neural Networks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4206497" y="6301133"/>
            <a:ext cx="4369072" cy="1501950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algn="r" defTabSz="647570">
              <a:lnSpc>
                <a:spcPct val="120000"/>
              </a:lnSpc>
              <a:spcBef>
                <a:spcPts val="1700"/>
              </a:spcBef>
              <a:defRPr/>
            </a:pPr>
            <a:r>
              <a:rPr lang="en-US" sz="2400">
                <a:cs typeface="Lato Light"/>
              </a:rPr>
              <a:t>Općenito o ANN-u i njegovim mogućnostima, te </a:t>
            </a:r>
            <a:r>
              <a:rPr lang="en-US" sz="2400" smtClean="0">
                <a:cs typeface="Lato Light"/>
              </a:rPr>
              <a:t>prikaz jednog</a:t>
            </a:r>
            <a:r>
              <a:rPr lang="bs-Latn-BA" sz="2400" smtClean="0">
                <a:cs typeface="Lato Light"/>
              </a:rPr>
              <a:t> ANN</a:t>
            </a:r>
            <a:r>
              <a:rPr lang="en-US" sz="2400" smtClean="0">
                <a:cs typeface="Lato Light"/>
              </a:rPr>
              <a:t> </a:t>
            </a:r>
            <a:r>
              <a:rPr lang="en-US" sz="2400">
                <a:cs typeface="Lato Light"/>
              </a:rPr>
              <a:t>algoritma</a:t>
            </a:r>
          </a:p>
        </p:txBody>
      </p:sp>
      <p:sp>
        <p:nvSpPr>
          <p:cNvPr id="61" name="Oval 60"/>
          <p:cNvSpPr/>
          <p:nvPr/>
        </p:nvSpPr>
        <p:spPr>
          <a:xfrm>
            <a:off x="12130964" y="6443358"/>
            <a:ext cx="226185" cy="226244"/>
          </a:xfrm>
          <a:prstGeom prst="ellipse">
            <a:avLst/>
          </a:prstGeom>
          <a:solidFill>
            <a:schemeClr val="accent5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cxnSp>
        <p:nvCxnSpPr>
          <p:cNvPr id="62" name="Straight Connector 61"/>
          <p:cNvCxnSpPr/>
          <p:nvPr/>
        </p:nvCxnSpPr>
        <p:spPr>
          <a:xfrm>
            <a:off x="11081720" y="6594188"/>
            <a:ext cx="1049245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/>
          <p:nvPr/>
        </p:nvCxnSpPr>
        <p:spPr>
          <a:xfrm flipH="1">
            <a:off x="12238390" y="7887249"/>
            <a:ext cx="5667" cy="3428587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12130964" y="8445083"/>
            <a:ext cx="226185" cy="226244"/>
          </a:xfrm>
          <a:prstGeom prst="ellipse">
            <a:avLst/>
          </a:prstGeom>
          <a:solidFill>
            <a:schemeClr val="accent1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cxnSp>
        <p:nvCxnSpPr>
          <p:cNvPr id="71" name="Straight Connector 70"/>
          <p:cNvCxnSpPr/>
          <p:nvPr/>
        </p:nvCxnSpPr>
        <p:spPr>
          <a:xfrm>
            <a:off x="12357150" y="8595913"/>
            <a:ext cx="1049245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15907211" y="7541550"/>
            <a:ext cx="5851527" cy="923293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r>
              <a:rPr lang="id-ID" sz="4800" b="1">
                <a:solidFill>
                  <a:schemeClr val="tx2"/>
                </a:solidFill>
                <a:latin typeface="+mj-lt"/>
              </a:rPr>
              <a:t>Roboti današnjice 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15929212" y="8413006"/>
            <a:ext cx="4369072" cy="1501950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defTabSz="647570">
              <a:lnSpc>
                <a:spcPct val="120000"/>
              </a:lnSpc>
              <a:spcBef>
                <a:spcPts val="1700"/>
              </a:spcBef>
              <a:defRPr/>
            </a:pPr>
            <a:r>
              <a:rPr lang="en-US" sz="2400">
                <a:cs typeface="Lato Light"/>
              </a:rPr>
              <a:t>Primjeri robota koji rade pomoću machine learning algoritama i ANN-a</a:t>
            </a:r>
          </a:p>
        </p:txBody>
      </p:sp>
      <p:cxnSp>
        <p:nvCxnSpPr>
          <p:cNvPr id="82" name="Straight Connector 81"/>
          <p:cNvCxnSpPr/>
          <p:nvPr/>
        </p:nvCxnSpPr>
        <p:spPr>
          <a:xfrm>
            <a:off x="12238390" y="11159183"/>
            <a:ext cx="5667" cy="134328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  <a:head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AutoShape 20"/>
          <p:cNvSpPr>
            <a:spLocks/>
          </p:cNvSpPr>
          <p:nvPr/>
        </p:nvSpPr>
        <p:spPr bwMode="auto">
          <a:xfrm>
            <a:off x="9419425" y="6159235"/>
            <a:ext cx="844982" cy="78910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987" y="2580"/>
                </a:moveTo>
                <a:cubicBezTo>
                  <a:pt x="20419" y="2580"/>
                  <a:pt x="20793" y="2735"/>
                  <a:pt x="21116" y="3052"/>
                </a:cubicBezTo>
                <a:cubicBezTo>
                  <a:pt x="21438" y="3372"/>
                  <a:pt x="21599" y="3743"/>
                  <a:pt x="21599" y="4175"/>
                </a:cubicBezTo>
                <a:lnTo>
                  <a:pt x="21599" y="19987"/>
                </a:lnTo>
                <a:cubicBezTo>
                  <a:pt x="21599" y="20419"/>
                  <a:pt x="21438" y="20796"/>
                  <a:pt x="21116" y="21116"/>
                </a:cubicBezTo>
                <a:cubicBezTo>
                  <a:pt x="20793" y="21438"/>
                  <a:pt x="20419" y="21599"/>
                  <a:pt x="19987" y="21599"/>
                </a:cubicBezTo>
                <a:lnTo>
                  <a:pt x="1612" y="21599"/>
                </a:lnTo>
                <a:cubicBezTo>
                  <a:pt x="1180" y="21599"/>
                  <a:pt x="806" y="21438"/>
                  <a:pt x="483" y="21116"/>
                </a:cubicBezTo>
                <a:cubicBezTo>
                  <a:pt x="161" y="20796"/>
                  <a:pt x="0" y="20419"/>
                  <a:pt x="0" y="19987"/>
                </a:cubicBezTo>
                <a:lnTo>
                  <a:pt x="0" y="4175"/>
                </a:lnTo>
                <a:cubicBezTo>
                  <a:pt x="0" y="3743"/>
                  <a:pt x="161" y="3372"/>
                  <a:pt x="483" y="3052"/>
                </a:cubicBezTo>
                <a:cubicBezTo>
                  <a:pt x="806" y="2735"/>
                  <a:pt x="1180" y="2580"/>
                  <a:pt x="1612" y="2580"/>
                </a:cubicBezTo>
                <a:lnTo>
                  <a:pt x="2150" y="2580"/>
                </a:lnTo>
                <a:lnTo>
                  <a:pt x="2150" y="2401"/>
                </a:lnTo>
                <a:cubicBezTo>
                  <a:pt x="2150" y="2116"/>
                  <a:pt x="2196" y="1828"/>
                  <a:pt x="2288" y="1540"/>
                </a:cubicBezTo>
                <a:cubicBezTo>
                  <a:pt x="2381" y="1249"/>
                  <a:pt x="2530" y="990"/>
                  <a:pt x="2738" y="766"/>
                </a:cubicBezTo>
                <a:cubicBezTo>
                  <a:pt x="2942" y="541"/>
                  <a:pt x="3216" y="360"/>
                  <a:pt x="3555" y="213"/>
                </a:cubicBezTo>
                <a:cubicBezTo>
                  <a:pt x="3895" y="75"/>
                  <a:pt x="4310" y="0"/>
                  <a:pt x="4796" y="0"/>
                </a:cubicBezTo>
                <a:cubicBezTo>
                  <a:pt x="5283" y="0"/>
                  <a:pt x="5698" y="75"/>
                  <a:pt x="6037" y="213"/>
                </a:cubicBezTo>
                <a:cubicBezTo>
                  <a:pt x="6377" y="360"/>
                  <a:pt x="6651" y="541"/>
                  <a:pt x="6858" y="766"/>
                </a:cubicBezTo>
                <a:cubicBezTo>
                  <a:pt x="7062" y="990"/>
                  <a:pt x="7215" y="1255"/>
                  <a:pt x="7313" y="1546"/>
                </a:cubicBezTo>
                <a:cubicBezTo>
                  <a:pt x="7411" y="1840"/>
                  <a:pt x="7457" y="2125"/>
                  <a:pt x="7457" y="2401"/>
                </a:cubicBezTo>
                <a:lnTo>
                  <a:pt x="7457" y="2580"/>
                </a:lnTo>
                <a:lnTo>
                  <a:pt x="8133" y="2580"/>
                </a:lnTo>
                <a:lnTo>
                  <a:pt x="8133" y="2401"/>
                </a:lnTo>
                <a:cubicBezTo>
                  <a:pt x="8133" y="2116"/>
                  <a:pt x="8179" y="1828"/>
                  <a:pt x="8269" y="1540"/>
                </a:cubicBezTo>
                <a:cubicBezTo>
                  <a:pt x="8364" y="1249"/>
                  <a:pt x="8511" y="990"/>
                  <a:pt x="8718" y="766"/>
                </a:cubicBezTo>
                <a:cubicBezTo>
                  <a:pt x="8925" y="541"/>
                  <a:pt x="9199" y="360"/>
                  <a:pt x="9538" y="213"/>
                </a:cubicBezTo>
                <a:cubicBezTo>
                  <a:pt x="9878" y="74"/>
                  <a:pt x="10293" y="0"/>
                  <a:pt x="10779" y="0"/>
                </a:cubicBezTo>
                <a:cubicBezTo>
                  <a:pt x="11266" y="0"/>
                  <a:pt x="11678" y="74"/>
                  <a:pt x="12020" y="213"/>
                </a:cubicBezTo>
                <a:cubicBezTo>
                  <a:pt x="12360" y="360"/>
                  <a:pt x="12636" y="541"/>
                  <a:pt x="12852" y="766"/>
                </a:cubicBezTo>
                <a:cubicBezTo>
                  <a:pt x="13068" y="990"/>
                  <a:pt x="13227" y="1255"/>
                  <a:pt x="13322" y="1546"/>
                </a:cubicBezTo>
                <a:cubicBezTo>
                  <a:pt x="13417" y="1840"/>
                  <a:pt x="13469" y="2125"/>
                  <a:pt x="13469" y="2401"/>
                </a:cubicBezTo>
                <a:lnTo>
                  <a:pt x="13469" y="2580"/>
                </a:lnTo>
                <a:lnTo>
                  <a:pt x="14142" y="2580"/>
                </a:lnTo>
                <a:lnTo>
                  <a:pt x="14142" y="2401"/>
                </a:lnTo>
                <a:cubicBezTo>
                  <a:pt x="14142" y="2116"/>
                  <a:pt x="14191" y="1828"/>
                  <a:pt x="14286" y="1540"/>
                </a:cubicBezTo>
                <a:cubicBezTo>
                  <a:pt x="14384" y="1249"/>
                  <a:pt x="14534" y="990"/>
                  <a:pt x="14741" y="765"/>
                </a:cubicBezTo>
                <a:cubicBezTo>
                  <a:pt x="14948" y="541"/>
                  <a:pt x="15219" y="359"/>
                  <a:pt x="15556" y="213"/>
                </a:cubicBezTo>
                <a:cubicBezTo>
                  <a:pt x="15890" y="74"/>
                  <a:pt x="16305" y="0"/>
                  <a:pt x="16803" y="0"/>
                </a:cubicBezTo>
                <a:cubicBezTo>
                  <a:pt x="17289" y="0"/>
                  <a:pt x="17704" y="74"/>
                  <a:pt x="18044" y="213"/>
                </a:cubicBezTo>
                <a:cubicBezTo>
                  <a:pt x="18383" y="359"/>
                  <a:pt x="18657" y="541"/>
                  <a:pt x="18864" y="765"/>
                </a:cubicBezTo>
                <a:cubicBezTo>
                  <a:pt x="19069" y="990"/>
                  <a:pt x="19218" y="1255"/>
                  <a:pt x="19311" y="1546"/>
                </a:cubicBezTo>
                <a:cubicBezTo>
                  <a:pt x="19403" y="1839"/>
                  <a:pt x="19449" y="2125"/>
                  <a:pt x="19449" y="2401"/>
                </a:cubicBezTo>
                <a:lnTo>
                  <a:pt x="19449" y="2580"/>
                </a:lnTo>
                <a:lnTo>
                  <a:pt x="19987" y="2580"/>
                </a:lnTo>
                <a:close/>
                <a:moveTo>
                  <a:pt x="6066" y="7968"/>
                </a:moveTo>
                <a:lnTo>
                  <a:pt x="2179" y="7968"/>
                </a:lnTo>
                <a:lnTo>
                  <a:pt x="2179" y="11443"/>
                </a:lnTo>
                <a:lnTo>
                  <a:pt x="6066" y="11443"/>
                </a:lnTo>
                <a:lnTo>
                  <a:pt x="6066" y="7968"/>
                </a:lnTo>
                <a:close/>
                <a:moveTo>
                  <a:pt x="6066" y="11976"/>
                </a:moveTo>
                <a:lnTo>
                  <a:pt x="2179" y="11976"/>
                </a:lnTo>
                <a:lnTo>
                  <a:pt x="2179" y="15452"/>
                </a:lnTo>
                <a:lnTo>
                  <a:pt x="6066" y="15452"/>
                </a:lnTo>
                <a:lnTo>
                  <a:pt x="6066" y="11976"/>
                </a:lnTo>
                <a:close/>
                <a:moveTo>
                  <a:pt x="6066" y="15976"/>
                </a:moveTo>
                <a:lnTo>
                  <a:pt x="2179" y="15976"/>
                </a:lnTo>
                <a:lnTo>
                  <a:pt x="2179" y="19422"/>
                </a:lnTo>
                <a:lnTo>
                  <a:pt x="6066" y="19422"/>
                </a:lnTo>
                <a:lnTo>
                  <a:pt x="6066" y="15976"/>
                </a:lnTo>
                <a:close/>
                <a:moveTo>
                  <a:pt x="3754" y="5543"/>
                </a:moveTo>
                <a:cubicBezTo>
                  <a:pt x="3754" y="6067"/>
                  <a:pt x="4102" y="6323"/>
                  <a:pt x="4799" y="6323"/>
                </a:cubicBezTo>
                <a:cubicBezTo>
                  <a:pt x="5499" y="6323"/>
                  <a:pt x="5847" y="6067"/>
                  <a:pt x="5847" y="5543"/>
                </a:cubicBezTo>
                <a:lnTo>
                  <a:pt x="5847" y="2398"/>
                </a:lnTo>
                <a:cubicBezTo>
                  <a:pt x="5847" y="1877"/>
                  <a:pt x="5499" y="1612"/>
                  <a:pt x="4799" y="1612"/>
                </a:cubicBezTo>
                <a:cubicBezTo>
                  <a:pt x="4102" y="1612"/>
                  <a:pt x="3754" y="1877"/>
                  <a:pt x="3754" y="2398"/>
                </a:cubicBezTo>
                <a:lnTo>
                  <a:pt x="3754" y="5543"/>
                </a:lnTo>
                <a:close/>
                <a:moveTo>
                  <a:pt x="10535" y="7968"/>
                </a:moveTo>
                <a:lnTo>
                  <a:pt x="6607" y="7968"/>
                </a:lnTo>
                <a:lnTo>
                  <a:pt x="6607" y="11443"/>
                </a:lnTo>
                <a:lnTo>
                  <a:pt x="10535" y="11443"/>
                </a:lnTo>
                <a:lnTo>
                  <a:pt x="10535" y="7968"/>
                </a:lnTo>
                <a:close/>
                <a:moveTo>
                  <a:pt x="10535" y="11976"/>
                </a:moveTo>
                <a:lnTo>
                  <a:pt x="6607" y="11976"/>
                </a:lnTo>
                <a:lnTo>
                  <a:pt x="6607" y="15452"/>
                </a:lnTo>
                <a:lnTo>
                  <a:pt x="10535" y="15452"/>
                </a:lnTo>
                <a:lnTo>
                  <a:pt x="10535" y="11976"/>
                </a:lnTo>
                <a:close/>
                <a:moveTo>
                  <a:pt x="10535" y="15976"/>
                </a:moveTo>
                <a:lnTo>
                  <a:pt x="6607" y="15976"/>
                </a:lnTo>
                <a:lnTo>
                  <a:pt x="6607" y="19422"/>
                </a:lnTo>
                <a:lnTo>
                  <a:pt x="10535" y="19422"/>
                </a:lnTo>
                <a:lnTo>
                  <a:pt x="10535" y="15976"/>
                </a:lnTo>
                <a:close/>
                <a:moveTo>
                  <a:pt x="9774" y="5543"/>
                </a:moveTo>
                <a:cubicBezTo>
                  <a:pt x="9774" y="5825"/>
                  <a:pt x="9849" y="6027"/>
                  <a:pt x="9996" y="6145"/>
                </a:cubicBezTo>
                <a:cubicBezTo>
                  <a:pt x="10143" y="6269"/>
                  <a:pt x="10405" y="6323"/>
                  <a:pt x="10782" y="6323"/>
                </a:cubicBezTo>
                <a:cubicBezTo>
                  <a:pt x="11159" y="6323"/>
                  <a:pt x="11427" y="6263"/>
                  <a:pt x="11588" y="6139"/>
                </a:cubicBezTo>
                <a:cubicBezTo>
                  <a:pt x="11750" y="6015"/>
                  <a:pt x="11830" y="5819"/>
                  <a:pt x="11830" y="5543"/>
                </a:cubicBezTo>
                <a:lnTo>
                  <a:pt x="11830" y="2398"/>
                </a:lnTo>
                <a:cubicBezTo>
                  <a:pt x="11830" y="2128"/>
                  <a:pt x="11750" y="1932"/>
                  <a:pt x="11588" y="1802"/>
                </a:cubicBezTo>
                <a:cubicBezTo>
                  <a:pt x="11427" y="1673"/>
                  <a:pt x="11159" y="1612"/>
                  <a:pt x="10782" y="1612"/>
                </a:cubicBezTo>
                <a:cubicBezTo>
                  <a:pt x="10405" y="1612"/>
                  <a:pt x="10143" y="1679"/>
                  <a:pt x="9996" y="1814"/>
                </a:cubicBezTo>
                <a:cubicBezTo>
                  <a:pt x="9849" y="1944"/>
                  <a:pt x="9774" y="2139"/>
                  <a:pt x="9774" y="2398"/>
                </a:cubicBezTo>
                <a:lnTo>
                  <a:pt x="9774" y="5543"/>
                </a:lnTo>
                <a:close/>
                <a:moveTo>
                  <a:pt x="14986" y="7968"/>
                </a:moveTo>
                <a:lnTo>
                  <a:pt x="11073" y="7968"/>
                </a:lnTo>
                <a:lnTo>
                  <a:pt x="11073" y="11443"/>
                </a:lnTo>
                <a:lnTo>
                  <a:pt x="14986" y="11443"/>
                </a:lnTo>
                <a:lnTo>
                  <a:pt x="14986" y="7968"/>
                </a:lnTo>
                <a:close/>
                <a:moveTo>
                  <a:pt x="14986" y="11976"/>
                </a:moveTo>
                <a:lnTo>
                  <a:pt x="11073" y="11976"/>
                </a:lnTo>
                <a:lnTo>
                  <a:pt x="11073" y="15452"/>
                </a:lnTo>
                <a:lnTo>
                  <a:pt x="14986" y="15452"/>
                </a:lnTo>
                <a:lnTo>
                  <a:pt x="14986" y="11976"/>
                </a:lnTo>
                <a:close/>
                <a:moveTo>
                  <a:pt x="14986" y="15976"/>
                </a:moveTo>
                <a:lnTo>
                  <a:pt x="11073" y="15976"/>
                </a:lnTo>
                <a:lnTo>
                  <a:pt x="11073" y="19422"/>
                </a:lnTo>
                <a:lnTo>
                  <a:pt x="14986" y="19422"/>
                </a:lnTo>
                <a:lnTo>
                  <a:pt x="14986" y="15976"/>
                </a:lnTo>
                <a:close/>
                <a:moveTo>
                  <a:pt x="19423" y="7968"/>
                </a:moveTo>
                <a:lnTo>
                  <a:pt x="15521" y="7968"/>
                </a:lnTo>
                <a:lnTo>
                  <a:pt x="15521" y="11443"/>
                </a:lnTo>
                <a:lnTo>
                  <a:pt x="19423" y="11443"/>
                </a:lnTo>
                <a:lnTo>
                  <a:pt x="19423" y="7968"/>
                </a:lnTo>
                <a:close/>
                <a:moveTo>
                  <a:pt x="19423" y="11976"/>
                </a:moveTo>
                <a:lnTo>
                  <a:pt x="15521" y="11976"/>
                </a:lnTo>
                <a:lnTo>
                  <a:pt x="15521" y="15452"/>
                </a:lnTo>
                <a:lnTo>
                  <a:pt x="19423" y="15452"/>
                </a:lnTo>
                <a:lnTo>
                  <a:pt x="19423" y="11976"/>
                </a:lnTo>
                <a:close/>
                <a:moveTo>
                  <a:pt x="19423" y="15976"/>
                </a:moveTo>
                <a:lnTo>
                  <a:pt x="15521" y="15976"/>
                </a:lnTo>
                <a:lnTo>
                  <a:pt x="15521" y="19422"/>
                </a:lnTo>
                <a:lnTo>
                  <a:pt x="19423" y="19422"/>
                </a:lnTo>
                <a:lnTo>
                  <a:pt x="19423" y="15976"/>
                </a:lnTo>
                <a:close/>
                <a:moveTo>
                  <a:pt x="15758" y="5543"/>
                </a:moveTo>
                <a:cubicBezTo>
                  <a:pt x="15758" y="6067"/>
                  <a:pt x="16106" y="6323"/>
                  <a:pt x="16806" y="6323"/>
                </a:cubicBezTo>
                <a:cubicBezTo>
                  <a:pt x="17502" y="6323"/>
                  <a:pt x="17848" y="6067"/>
                  <a:pt x="17839" y="5543"/>
                </a:cubicBezTo>
                <a:lnTo>
                  <a:pt x="17839" y="2398"/>
                </a:lnTo>
                <a:cubicBezTo>
                  <a:pt x="17839" y="1877"/>
                  <a:pt x="17494" y="1612"/>
                  <a:pt x="16806" y="1612"/>
                </a:cubicBezTo>
                <a:cubicBezTo>
                  <a:pt x="16106" y="1612"/>
                  <a:pt x="15758" y="1877"/>
                  <a:pt x="15758" y="2398"/>
                </a:cubicBezTo>
                <a:lnTo>
                  <a:pt x="15758" y="55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8688271" y="9656383"/>
            <a:ext cx="2273896" cy="2307090"/>
            <a:chOff x="2285781" y="4847654"/>
            <a:chExt cx="952480" cy="966132"/>
          </a:xfrm>
        </p:grpSpPr>
        <p:sp>
          <p:nvSpPr>
            <p:cNvPr id="40" name="Oval 39"/>
            <p:cNvSpPr/>
            <p:nvPr/>
          </p:nvSpPr>
          <p:spPr bwMode="auto">
            <a:xfrm>
              <a:off x="2346028" y="4908765"/>
              <a:ext cx="840592" cy="852640"/>
            </a:xfrm>
            <a:prstGeom prst="ellipse">
              <a:avLst/>
            </a:prstGeom>
            <a:solidFill>
              <a:schemeClr val="accent2"/>
            </a:solidFill>
            <a:ln w="3175" cmpd="sng">
              <a:noFill/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41" name="Oval 40"/>
            <p:cNvSpPr/>
            <p:nvPr/>
          </p:nvSpPr>
          <p:spPr bwMode="auto">
            <a:xfrm>
              <a:off x="2285781" y="4847654"/>
              <a:ext cx="952480" cy="966132"/>
            </a:xfrm>
            <a:prstGeom prst="ellipse">
              <a:avLst/>
            </a:prstGeom>
            <a:noFill/>
            <a:ln w="3175" cmpd="sng">
              <a:solidFill>
                <a:schemeClr val="tx1">
                  <a:lumMod val="60000"/>
                  <a:lumOff val="40000"/>
                </a:schemeClr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>
            <a:off x="5411056" y="9730511"/>
            <a:ext cx="3180924" cy="923293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r"/>
            <a:r>
              <a:rPr lang="bs-Latn-BA" sz="4800" b="1" smtClean="0">
                <a:solidFill>
                  <a:schemeClr val="tx2"/>
                </a:solidFill>
                <a:latin typeface="+mj-lt"/>
              </a:rPr>
              <a:t>Zaključak</a:t>
            </a:r>
            <a:endParaRPr lang="id-ID" sz="4800" b="1">
              <a:solidFill>
                <a:schemeClr val="tx2"/>
              </a:solidFill>
              <a:latin typeface="+mj-lt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12125298" y="10707086"/>
            <a:ext cx="226185" cy="226244"/>
          </a:xfrm>
          <a:prstGeom prst="ellipse">
            <a:avLst/>
          </a:prstGeom>
          <a:solidFill>
            <a:schemeClr val="accent2"/>
          </a:solidFill>
          <a:ln w="508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cxnSp>
        <p:nvCxnSpPr>
          <p:cNvPr id="45" name="Straight Connector 44"/>
          <p:cNvCxnSpPr/>
          <p:nvPr/>
        </p:nvCxnSpPr>
        <p:spPr>
          <a:xfrm>
            <a:off x="11076054" y="10857916"/>
            <a:ext cx="1049245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>
            <a:off x="11501310" y="12502463"/>
            <a:ext cx="1474160" cy="0"/>
          </a:xfrm>
          <a:prstGeom prst="line">
            <a:avLst/>
          </a:prstGeom>
          <a:ln w="25400">
            <a:solidFill>
              <a:schemeClr val="bg1">
                <a:lumMod val="85000"/>
              </a:schemeClr>
            </a:solidFill>
            <a:prstDash val="dot"/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Freeform 170"/>
          <p:cNvSpPr>
            <a:spLocks noChangeArrowheads="1"/>
          </p:cNvSpPr>
          <p:nvPr/>
        </p:nvSpPr>
        <p:spPr bwMode="auto">
          <a:xfrm>
            <a:off x="9402219" y="1756901"/>
            <a:ext cx="846000" cy="867600"/>
          </a:xfrm>
          <a:custGeom>
            <a:avLst/>
            <a:gdLst>
              <a:gd name="T0" fmla="*/ 185701 w 634"/>
              <a:gd name="T1" fmla="*/ 169829 h 634"/>
              <a:gd name="T2" fmla="*/ 79329 w 634"/>
              <a:gd name="T3" fmla="*/ 148555 h 634"/>
              <a:gd name="T4" fmla="*/ 42188 w 634"/>
              <a:gd name="T5" fmla="*/ 169829 h 634"/>
              <a:gd name="T6" fmla="*/ 42188 w 634"/>
              <a:gd name="T7" fmla="*/ 185694 h 634"/>
              <a:gd name="T8" fmla="*/ 79329 w 634"/>
              <a:gd name="T9" fmla="*/ 206968 h 634"/>
              <a:gd name="T10" fmla="*/ 185701 w 634"/>
              <a:gd name="T11" fmla="*/ 185694 h 634"/>
              <a:gd name="T12" fmla="*/ 185701 w 634"/>
              <a:gd name="T13" fmla="*/ 169829 h 634"/>
              <a:gd name="T14" fmla="*/ 79329 w 634"/>
              <a:gd name="T15" fmla="*/ 196511 h 634"/>
              <a:gd name="T16" fmla="*/ 79329 w 634"/>
              <a:gd name="T17" fmla="*/ 159372 h 634"/>
              <a:gd name="T18" fmla="*/ 79329 w 634"/>
              <a:gd name="T19" fmla="*/ 196511 h 634"/>
              <a:gd name="T20" fmla="*/ 185701 w 634"/>
              <a:gd name="T21" fmla="*/ 58412 h 634"/>
              <a:gd name="T22" fmla="*/ 79329 w 634"/>
              <a:gd name="T23" fmla="*/ 37139 h 634"/>
              <a:gd name="T24" fmla="*/ 42188 w 634"/>
              <a:gd name="T25" fmla="*/ 58412 h 634"/>
              <a:gd name="T26" fmla="*/ 42188 w 634"/>
              <a:gd name="T27" fmla="*/ 74278 h 634"/>
              <a:gd name="T28" fmla="*/ 79329 w 634"/>
              <a:gd name="T29" fmla="*/ 95551 h 634"/>
              <a:gd name="T30" fmla="*/ 185701 w 634"/>
              <a:gd name="T31" fmla="*/ 74278 h 634"/>
              <a:gd name="T32" fmla="*/ 185701 w 634"/>
              <a:gd name="T33" fmla="*/ 58412 h 634"/>
              <a:gd name="T34" fmla="*/ 79329 w 634"/>
              <a:gd name="T35" fmla="*/ 84734 h 634"/>
              <a:gd name="T36" fmla="*/ 79329 w 634"/>
              <a:gd name="T37" fmla="*/ 47956 h 634"/>
              <a:gd name="T38" fmla="*/ 79329 w 634"/>
              <a:gd name="T39" fmla="*/ 84734 h 634"/>
              <a:gd name="T40" fmla="*/ 185701 w 634"/>
              <a:gd name="T41" fmla="*/ 116825 h 634"/>
              <a:gd name="T42" fmla="*/ 143152 w 634"/>
              <a:gd name="T43" fmla="*/ 95551 h 634"/>
              <a:gd name="T44" fmla="*/ 42188 w 634"/>
              <a:gd name="T45" fmla="*/ 116825 h 634"/>
              <a:gd name="T46" fmla="*/ 42188 w 634"/>
              <a:gd name="T47" fmla="*/ 127282 h 634"/>
              <a:gd name="T48" fmla="*/ 143152 w 634"/>
              <a:gd name="T49" fmla="*/ 148555 h 634"/>
              <a:gd name="T50" fmla="*/ 185701 w 634"/>
              <a:gd name="T51" fmla="*/ 127282 h 634"/>
              <a:gd name="T52" fmla="*/ 185701 w 634"/>
              <a:gd name="T53" fmla="*/ 116825 h 634"/>
              <a:gd name="T54" fmla="*/ 143152 w 634"/>
              <a:gd name="T55" fmla="*/ 138099 h 634"/>
              <a:gd name="T56" fmla="*/ 143152 w 634"/>
              <a:gd name="T57" fmla="*/ 106008 h 634"/>
              <a:gd name="T58" fmla="*/ 143152 w 634"/>
              <a:gd name="T59" fmla="*/ 138099 h 634"/>
              <a:gd name="T60" fmla="*/ 196158 w 634"/>
              <a:gd name="T61" fmla="*/ 0 h 634"/>
              <a:gd name="T62" fmla="*/ 0 w 634"/>
              <a:gd name="T63" fmla="*/ 31730 h 634"/>
              <a:gd name="T64" fmla="*/ 26323 w 634"/>
              <a:gd name="T65" fmla="*/ 228241 h 634"/>
              <a:gd name="T66" fmla="*/ 228250 w 634"/>
              <a:gd name="T67" fmla="*/ 201559 h 634"/>
              <a:gd name="T68" fmla="*/ 196158 w 634"/>
              <a:gd name="T69" fmla="*/ 0 h 634"/>
              <a:gd name="T70" fmla="*/ 212024 w 634"/>
              <a:gd name="T71" fmla="*/ 201559 h 634"/>
              <a:gd name="T72" fmla="*/ 26323 w 634"/>
              <a:gd name="T73" fmla="*/ 212376 h 634"/>
              <a:gd name="T74" fmla="*/ 15866 w 634"/>
              <a:gd name="T75" fmla="*/ 31730 h 634"/>
              <a:gd name="T76" fmla="*/ 196158 w 634"/>
              <a:gd name="T77" fmla="*/ 15865 h 634"/>
              <a:gd name="T78" fmla="*/ 212024 w 634"/>
              <a:gd name="T79" fmla="*/ 201559 h 634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634" h="634">
                <a:moveTo>
                  <a:pt x="515" y="471"/>
                </a:moveTo>
                <a:lnTo>
                  <a:pt x="515" y="471"/>
                </a:lnTo>
                <a:cubicBezTo>
                  <a:pt x="294" y="471"/>
                  <a:pt x="294" y="471"/>
                  <a:pt x="294" y="471"/>
                </a:cubicBezTo>
                <a:cubicBezTo>
                  <a:pt x="279" y="442"/>
                  <a:pt x="250" y="412"/>
                  <a:pt x="220" y="412"/>
                </a:cubicBezTo>
                <a:cubicBezTo>
                  <a:pt x="176" y="412"/>
                  <a:pt x="147" y="442"/>
                  <a:pt x="147" y="471"/>
                </a:cubicBezTo>
                <a:cubicBezTo>
                  <a:pt x="117" y="471"/>
                  <a:pt x="117" y="471"/>
                  <a:pt x="117" y="471"/>
                </a:cubicBezTo>
                <a:cubicBezTo>
                  <a:pt x="103" y="471"/>
                  <a:pt x="103" y="486"/>
                  <a:pt x="103" y="501"/>
                </a:cubicBezTo>
                <a:cubicBezTo>
                  <a:pt x="103" y="501"/>
                  <a:pt x="103" y="515"/>
                  <a:pt x="117" y="515"/>
                </a:cubicBezTo>
                <a:cubicBezTo>
                  <a:pt x="147" y="515"/>
                  <a:pt x="147" y="515"/>
                  <a:pt x="147" y="515"/>
                </a:cubicBezTo>
                <a:cubicBezTo>
                  <a:pt x="147" y="545"/>
                  <a:pt x="176" y="574"/>
                  <a:pt x="220" y="574"/>
                </a:cubicBezTo>
                <a:cubicBezTo>
                  <a:pt x="250" y="574"/>
                  <a:pt x="279" y="545"/>
                  <a:pt x="294" y="515"/>
                </a:cubicBezTo>
                <a:cubicBezTo>
                  <a:pt x="515" y="515"/>
                  <a:pt x="515" y="515"/>
                  <a:pt x="515" y="515"/>
                </a:cubicBezTo>
                <a:lnTo>
                  <a:pt x="530" y="501"/>
                </a:lnTo>
                <a:cubicBezTo>
                  <a:pt x="530" y="486"/>
                  <a:pt x="515" y="471"/>
                  <a:pt x="515" y="471"/>
                </a:cubicBezTo>
                <a:close/>
                <a:moveTo>
                  <a:pt x="220" y="545"/>
                </a:moveTo>
                <a:lnTo>
                  <a:pt x="220" y="545"/>
                </a:lnTo>
                <a:cubicBezTo>
                  <a:pt x="191" y="545"/>
                  <a:pt x="162" y="515"/>
                  <a:pt x="162" y="501"/>
                </a:cubicBezTo>
                <a:cubicBezTo>
                  <a:pt x="162" y="471"/>
                  <a:pt x="191" y="442"/>
                  <a:pt x="220" y="442"/>
                </a:cubicBezTo>
                <a:cubicBezTo>
                  <a:pt x="235" y="442"/>
                  <a:pt x="265" y="471"/>
                  <a:pt x="265" y="501"/>
                </a:cubicBezTo>
                <a:cubicBezTo>
                  <a:pt x="265" y="515"/>
                  <a:pt x="235" y="545"/>
                  <a:pt x="220" y="545"/>
                </a:cubicBezTo>
                <a:close/>
                <a:moveTo>
                  <a:pt x="515" y="162"/>
                </a:moveTo>
                <a:lnTo>
                  <a:pt x="515" y="162"/>
                </a:lnTo>
                <a:cubicBezTo>
                  <a:pt x="294" y="162"/>
                  <a:pt x="294" y="162"/>
                  <a:pt x="294" y="162"/>
                </a:cubicBezTo>
                <a:cubicBezTo>
                  <a:pt x="279" y="133"/>
                  <a:pt x="250" y="103"/>
                  <a:pt x="220" y="103"/>
                </a:cubicBezTo>
                <a:cubicBezTo>
                  <a:pt x="176" y="103"/>
                  <a:pt x="147" y="133"/>
                  <a:pt x="147" y="162"/>
                </a:cubicBezTo>
                <a:cubicBezTo>
                  <a:pt x="117" y="162"/>
                  <a:pt x="117" y="162"/>
                  <a:pt x="117" y="162"/>
                </a:cubicBezTo>
                <a:cubicBezTo>
                  <a:pt x="103" y="162"/>
                  <a:pt x="103" y="176"/>
                  <a:pt x="103" y="176"/>
                </a:cubicBezTo>
                <a:cubicBezTo>
                  <a:pt x="103" y="192"/>
                  <a:pt x="103" y="206"/>
                  <a:pt x="117" y="206"/>
                </a:cubicBezTo>
                <a:cubicBezTo>
                  <a:pt x="147" y="206"/>
                  <a:pt x="147" y="206"/>
                  <a:pt x="147" y="206"/>
                </a:cubicBezTo>
                <a:cubicBezTo>
                  <a:pt x="147" y="235"/>
                  <a:pt x="176" y="265"/>
                  <a:pt x="220" y="265"/>
                </a:cubicBezTo>
                <a:cubicBezTo>
                  <a:pt x="250" y="265"/>
                  <a:pt x="279" y="235"/>
                  <a:pt x="294" y="206"/>
                </a:cubicBezTo>
                <a:cubicBezTo>
                  <a:pt x="515" y="206"/>
                  <a:pt x="515" y="206"/>
                  <a:pt x="515" y="206"/>
                </a:cubicBezTo>
                <a:cubicBezTo>
                  <a:pt x="515" y="206"/>
                  <a:pt x="530" y="192"/>
                  <a:pt x="530" y="176"/>
                </a:cubicBezTo>
                <a:lnTo>
                  <a:pt x="515" y="162"/>
                </a:lnTo>
                <a:close/>
                <a:moveTo>
                  <a:pt x="220" y="235"/>
                </a:moveTo>
                <a:lnTo>
                  <a:pt x="220" y="235"/>
                </a:lnTo>
                <a:cubicBezTo>
                  <a:pt x="191" y="235"/>
                  <a:pt x="162" y="206"/>
                  <a:pt x="162" y="176"/>
                </a:cubicBezTo>
                <a:cubicBezTo>
                  <a:pt x="162" y="162"/>
                  <a:pt x="191" y="133"/>
                  <a:pt x="220" y="133"/>
                </a:cubicBezTo>
                <a:cubicBezTo>
                  <a:pt x="235" y="133"/>
                  <a:pt x="265" y="162"/>
                  <a:pt x="265" y="176"/>
                </a:cubicBezTo>
                <a:cubicBezTo>
                  <a:pt x="265" y="206"/>
                  <a:pt x="235" y="235"/>
                  <a:pt x="220" y="235"/>
                </a:cubicBezTo>
                <a:close/>
                <a:moveTo>
                  <a:pt x="515" y="324"/>
                </a:moveTo>
                <a:lnTo>
                  <a:pt x="515" y="324"/>
                </a:lnTo>
                <a:cubicBezTo>
                  <a:pt x="471" y="324"/>
                  <a:pt x="471" y="324"/>
                  <a:pt x="471" y="324"/>
                </a:cubicBezTo>
                <a:cubicBezTo>
                  <a:pt x="456" y="280"/>
                  <a:pt x="426" y="265"/>
                  <a:pt x="397" y="265"/>
                </a:cubicBezTo>
                <a:cubicBezTo>
                  <a:pt x="353" y="265"/>
                  <a:pt x="324" y="280"/>
                  <a:pt x="324" y="324"/>
                </a:cubicBezTo>
                <a:cubicBezTo>
                  <a:pt x="117" y="324"/>
                  <a:pt x="117" y="324"/>
                  <a:pt x="117" y="324"/>
                </a:cubicBezTo>
                <a:cubicBezTo>
                  <a:pt x="103" y="324"/>
                  <a:pt x="103" y="324"/>
                  <a:pt x="103" y="338"/>
                </a:cubicBezTo>
                <a:cubicBezTo>
                  <a:pt x="103" y="353"/>
                  <a:pt x="103" y="353"/>
                  <a:pt x="117" y="353"/>
                </a:cubicBezTo>
                <a:cubicBezTo>
                  <a:pt x="324" y="353"/>
                  <a:pt x="324" y="353"/>
                  <a:pt x="324" y="353"/>
                </a:cubicBezTo>
                <a:cubicBezTo>
                  <a:pt x="324" y="397"/>
                  <a:pt x="353" y="412"/>
                  <a:pt x="397" y="412"/>
                </a:cubicBezTo>
                <a:cubicBezTo>
                  <a:pt x="426" y="412"/>
                  <a:pt x="456" y="397"/>
                  <a:pt x="471" y="353"/>
                </a:cubicBezTo>
                <a:cubicBezTo>
                  <a:pt x="515" y="353"/>
                  <a:pt x="515" y="353"/>
                  <a:pt x="515" y="353"/>
                </a:cubicBezTo>
                <a:cubicBezTo>
                  <a:pt x="515" y="353"/>
                  <a:pt x="530" y="353"/>
                  <a:pt x="530" y="338"/>
                </a:cubicBezTo>
                <a:cubicBezTo>
                  <a:pt x="530" y="324"/>
                  <a:pt x="515" y="324"/>
                  <a:pt x="515" y="324"/>
                </a:cubicBezTo>
                <a:close/>
                <a:moveTo>
                  <a:pt x="397" y="383"/>
                </a:moveTo>
                <a:lnTo>
                  <a:pt x="397" y="383"/>
                </a:lnTo>
                <a:cubicBezTo>
                  <a:pt x="367" y="383"/>
                  <a:pt x="338" y="368"/>
                  <a:pt x="338" y="338"/>
                </a:cubicBezTo>
                <a:cubicBezTo>
                  <a:pt x="338" y="309"/>
                  <a:pt x="367" y="294"/>
                  <a:pt x="397" y="294"/>
                </a:cubicBezTo>
                <a:cubicBezTo>
                  <a:pt x="412" y="294"/>
                  <a:pt x="441" y="309"/>
                  <a:pt x="441" y="338"/>
                </a:cubicBezTo>
                <a:cubicBezTo>
                  <a:pt x="441" y="368"/>
                  <a:pt x="412" y="383"/>
                  <a:pt x="397" y="383"/>
                </a:cubicBezTo>
                <a:close/>
                <a:moveTo>
                  <a:pt x="544" y="0"/>
                </a:moveTo>
                <a:lnTo>
                  <a:pt x="544" y="0"/>
                </a:lnTo>
                <a:cubicBezTo>
                  <a:pt x="73" y="0"/>
                  <a:pt x="73" y="0"/>
                  <a:pt x="73" y="0"/>
                </a:cubicBezTo>
                <a:cubicBezTo>
                  <a:pt x="29" y="0"/>
                  <a:pt x="0" y="44"/>
                  <a:pt x="0" y="88"/>
                </a:cubicBezTo>
                <a:cubicBezTo>
                  <a:pt x="0" y="559"/>
                  <a:pt x="0" y="559"/>
                  <a:pt x="0" y="559"/>
                </a:cubicBezTo>
                <a:cubicBezTo>
                  <a:pt x="0" y="604"/>
                  <a:pt x="29" y="633"/>
                  <a:pt x="73" y="633"/>
                </a:cubicBezTo>
                <a:cubicBezTo>
                  <a:pt x="544" y="633"/>
                  <a:pt x="544" y="633"/>
                  <a:pt x="544" y="633"/>
                </a:cubicBezTo>
                <a:cubicBezTo>
                  <a:pt x="588" y="633"/>
                  <a:pt x="633" y="604"/>
                  <a:pt x="633" y="559"/>
                </a:cubicBezTo>
                <a:cubicBezTo>
                  <a:pt x="633" y="88"/>
                  <a:pt x="633" y="88"/>
                  <a:pt x="633" y="88"/>
                </a:cubicBezTo>
                <a:cubicBezTo>
                  <a:pt x="633" y="44"/>
                  <a:pt x="588" y="0"/>
                  <a:pt x="544" y="0"/>
                </a:cubicBezTo>
                <a:close/>
                <a:moveTo>
                  <a:pt x="588" y="559"/>
                </a:moveTo>
                <a:lnTo>
                  <a:pt x="588" y="559"/>
                </a:lnTo>
                <a:cubicBezTo>
                  <a:pt x="588" y="574"/>
                  <a:pt x="574" y="589"/>
                  <a:pt x="544" y="589"/>
                </a:cubicBezTo>
                <a:cubicBezTo>
                  <a:pt x="73" y="589"/>
                  <a:pt x="73" y="589"/>
                  <a:pt x="73" y="589"/>
                </a:cubicBezTo>
                <a:cubicBezTo>
                  <a:pt x="58" y="589"/>
                  <a:pt x="44" y="574"/>
                  <a:pt x="44" y="559"/>
                </a:cubicBezTo>
                <a:cubicBezTo>
                  <a:pt x="44" y="88"/>
                  <a:pt x="44" y="88"/>
                  <a:pt x="44" y="88"/>
                </a:cubicBezTo>
                <a:cubicBezTo>
                  <a:pt x="44" y="59"/>
                  <a:pt x="58" y="44"/>
                  <a:pt x="73" y="44"/>
                </a:cubicBezTo>
                <a:cubicBezTo>
                  <a:pt x="544" y="44"/>
                  <a:pt x="544" y="44"/>
                  <a:pt x="544" y="44"/>
                </a:cubicBezTo>
                <a:cubicBezTo>
                  <a:pt x="574" y="44"/>
                  <a:pt x="588" y="59"/>
                  <a:pt x="588" y="88"/>
                </a:cubicBezTo>
                <a:lnTo>
                  <a:pt x="588" y="5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91431" tIns="45716" rIns="91431" bIns="45716" anchor="ctr"/>
          <a:lstStyle/>
          <a:p>
            <a:endParaRPr lang="bs-Latn-BA"/>
          </a:p>
        </p:txBody>
      </p:sp>
      <p:grpSp>
        <p:nvGrpSpPr>
          <p:cNvPr id="66" name="Group 65"/>
          <p:cNvGrpSpPr/>
          <p:nvPr/>
        </p:nvGrpSpPr>
        <p:grpSpPr>
          <a:xfrm>
            <a:off x="14249188" y="3901358"/>
            <a:ext cx="846000" cy="867600"/>
            <a:chOff x="8583613" y="3730625"/>
            <a:chExt cx="296863" cy="300038"/>
          </a:xfrm>
          <a:solidFill>
            <a:srgbClr val="FFFFFF"/>
          </a:solidFill>
        </p:grpSpPr>
        <p:sp>
          <p:nvSpPr>
            <p:cNvPr id="67" name="Oval 186"/>
            <p:cNvSpPr>
              <a:spLocks noChangeArrowheads="1"/>
            </p:cNvSpPr>
            <p:nvPr/>
          </p:nvSpPr>
          <p:spPr bwMode="auto">
            <a:xfrm>
              <a:off x="8629650" y="3763963"/>
              <a:ext cx="26988" cy="2698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68" name="Oval 187"/>
            <p:cNvSpPr>
              <a:spLocks noChangeArrowheads="1"/>
            </p:cNvSpPr>
            <p:nvPr/>
          </p:nvSpPr>
          <p:spPr bwMode="auto">
            <a:xfrm>
              <a:off x="8667750" y="3763963"/>
              <a:ext cx="28575" cy="2698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73" name="Oval 188"/>
            <p:cNvSpPr>
              <a:spLocks noChangeArrowheads="1"/>
            </p:cNvSpPr>
            <p:nvPr/>
          </p:nvSpPr>
          <p:spPr bwMode="auto">
            <a:xfrm>
              <a:off x="8702675" y="3763963"/>
              <a:ext cx="28575" cy="26988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  <p:sp>
          <p:nvSpPr>
            <p:cNvPr id="74" name="Freeform 189"/>
            <p:cNvSpPr>
              <a:spLocks noEditPoints="1"/>
            </p:cNvSpPr>
            <p:nvPr/>
          </p:nvSpPr>
          <p:spPr bwMode="auto">
            <a:xfrm>
              <a:off x="8583613" y="3730625"/>
              <a:ext cx="296863" cy="300038"/>
            </a:xfrm>
            <a:custGeom>
              <a:avLst/>
              <a:gdLst/>
              <a:ahLst/>
              <a:cxnLst>
                <a:cxn ang="0">
                  <a:pos x="102" y="22"/>
                </a:cxn>
                <a:cxn ang="0">
                  <a:pos x="94" y="22"/>
                </a:cxn>
                <a:cxn ang="0">
                  <a:pos x="94" y="15"/>
                </a:cxn>
                <a:cxn ang="0">
                  <a:pos x="80" y="0"/>
                </a:cxn>
                <a:cxn ang="0">
                  <a:pos x="15" y="0"/>
                </a:cxn>
                <a:cxn ang="0">
                  <a:pos x="0" y="15"/>
                </a:cxn>
                <a:cxn ang="0">
                  <a:pos x="0" y="80"/>
                </a:cxn>
                <a:cxn ang="0">
                  <a:pos x="15" y="95"/>
                </a:cxn>
                <a:cxn ang="0">
                  <a:pos x="22" y="95"/>
                </a:cxn>
                <a:cxn ang="0">
                  <a:pos x="22" y="102"/>
                </a:cxn>
                <a:cxn ang="0">
                  <a:pos x="36" y="117"/>
                </a:cxn>
                <a:cxn ang="0">
                  <a:pos x="102" y="117"/>
                </a:cxn>
                <a:cxn ang="0">
                  <a:pos x="116" y="102"/>
                </a:cxn>
                <a:cxn ang="0">
                  <a:pos x="116" y="37"/>
                </a:cxn>
                <a:cxn ang="0">
                  <a:pos x="102" y="22"/>
                </a:cxn>
                <a:cxn ang="0">
                  <a:pos x="7" y="15"/>
                </a:cxn>
                <a:cxn ang="0">
                  <a:pos x="15" y="8"/>
                </a:cxn>
                <a:cxn ang="0">
                  <a:pos x="80" y="8"/>
                </a:cxn>
                <a:cxn ang="0">
                  <a:pos x="87" y="15"/>
                </a:cxn>
                <a:cxn ang="0">
                  <a:pos x="87" y="30"/>
                </a:cxn>
                <a:cxn ang="0">
                  <a:pos x="7" y="30"/>
                </a:cxn>
                <a:cxn ang="0">
                  <a:pos x="7" y="15"/>
                </a:cxn>
                <a:cxn ang="0">
                  <a:pos x="15" y="88"/>
                </a:cxn>
                <a:cxn ang="0">
                  <a:pos x="7" y="80"/>
                </a:cxn>
                <a:cxn ang="0">
                  <a:pos x="7" y="37"/>
                </a:cxn>
                <a:cxn ang="0">
                  <a:pos x="87" y="37"/>
                </a:cxn>
                <a:cxn ang="0">
                  <a:pos x="87" y="80"/>
                </a:cxn>
                <a:cxn ang="0">
                  <a:pos x="80" y="88"/>
                </a:cxn>
                <a:cxn ang="0">
                  <a:pos x="15" y="88"/>
                </a:cxn>
                <a:cxn ang="0">
                  <a:pos x="109" y="102"/>
                </a:cxn>
                <a:cxn ang="0">
                  <a:pos x="102" y="109"/>
                </a:cxn>
                <a:cxn ang="0">
                  <a:pos x="36" y="109"/>
                </a:cxn>
                <a:cxn ang="0">
                  <a:pos x="29" y="102"/>
                </a:cxn>
                <a:cxn ang="0">
                  <a:pos x="29" y="95"/>
                </a:cxn>
                <a:cxn ang="0">
                  <a:pos x="80" y="95"/>
                </a:cxn>
                <a:cxn ang="0">
                  <a:pos x="94" y="80"/>
                </a:cxn>
                <a:cxn ang="0">
                  <a:pos x="94" y="51"/>
                </a:cxn>
                <a:cxn ang="0">
                  <a:pos x="109" y="51"/>
                </a:cxn>
                <a:cxn ang="0">
                  <a:pos x="109" y="102"/>
                </a:cxn>
                <a:cxn ang="0">
                  <a:pos x="109" y="44"/>
                </a:cxn>
                <a:cxn ang="0">
                  <a:pos x="94" y="44"/>
                </a:cxn>
                <a:cxn ang="0">
                  <a:pos x="94" y="30"/>
                </a:cxn>
                <a:cxn ang="0">
                  <a:pos x="102" y="30"/>
                </a:cxn>
                <a:cxn ang="0">
                  <a:pos x="109" y="37"/>
                </a:cxn>
                <a:cxn ang="0">
                  <a:pos x="109" y="44"/>
                </a:cxn>
              </a:cxnLst>
              <a:rect l="0" t="0" r="r" b="b"/>
              <a:pathLst>
                <a:path w="116" h="117">
                  <a:moveTo>
                    <a:pt x="102" y="22"/>
                  </a:moveTo>
                  <a:cubicBezTo>
                    <a:pt x="94" y="22"/>
                    <a:pt x="94" y="22"/>
                    <a:pt x="94" y="22"/>
                  </a:cubicBezTo>
                  <a:cubicBezTo>
                    <a:pt x="94" y="15"/>
                    <a:pt x="94" y="15"/>
                    <a:pt x="94" y="15"/>
                  </a:cubicBezTo>
                  <a:cubicBezTo>
                    <a:pt x="94" y="7"/>
                    <a:pt x="88" y="0"/>
                    <a:pt x="8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8"/>
                    <a:pt x="7" y="95"/>
                    <a:pt x="15" y="95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2" y="102"/>
                    <a:pt x="22" y="102"/>
                    <a:pt x="22" y="102"/>
                  </a:cubicBezTo>
                  <a:cubicBezTo>
                    <a:pt x="22" y="110"/>
                    <a:pt x="28" y="117"/>
                    <a:pt x="36" y="117"/>
                  </a:cubicBezTo>
                  <a:cubicBezTo>
                    <a:pt x="102" y="117"/>
                    <a:pt x="102" y="117"/>
                    <a:pt x="102" y="117"/>
                  </a:cubicBezTo>
                  <a:cubicBezTo>
                    <a:pt x="110" y="117"/>
                    <a:pt x="116" y="110"/>
                    <a:pt x="116" y="102"/>
                  </a:cubicBezTo>
                  <a:cubicBezTo>
                    <a:pt x="116" y="37"/>
                    <a:pt x="116" y="37"/>
                    <a:pt x="116" y="37"/>
                  </a:cubicBezTo>
                  <a:cubicBezTo>
                    <a:pt x="116" y="29"/>
                    <a:pt x="110" y="22"/>
                    <a:pt x="102" y="22"/>
                  </a:cubicBezTo>
                  <a:close/>
                  <a:moveTo>
                    <a:pt x="7" y="15"/>
                  </a:moveTo>
                  <a:cubicBezTo>
                    <a:pt x="7" y="11"/>
                    <a:pt x="11" y="8"/>
                    <a:pt x="15" y="8"/>
                  </a:cubicBezTo>
                  <a:cubicBezTo>
                    <a:pt x="80" y="8"/>
                    <a:pt x="80" y="8"/>
                    <a:pt x="80" y="8"/>
                  </a:cubicBezTo>
                  <a:cubicBezTo>
                    <a:pt x="84" y="8"/>
                    <a:pt x="87" y="11"/>
                    <a:pt x="87" y="15"/>
                  </a:cubicBezTo>
                  <a:cubicBezTo>
                    <a:pt x="87" y="30"/>
                    <a:pt x="87" y="30"/>
                    <a:pt x="87" y="30"/>
                  </a:cubicBezTo>
                  <a:cubicBezTo>
                    <a:pt x="7" y="30"/>
                    <a:pt x="7" y="30"/>
                    <a:pt x="7" y="30"/>
                  </a:cubicBezTo>
                  <a:lnTo>
                    <a:pt x="7" y="15"/>
                  </a:lnTo>
                  <a:close/>
                  <a:moveTo>
                    <a:pt x="15" y="88"/>
                  </a:moveTo>
                  <a:cubicBezTo>
                    <a:pt x="11" y="88"/>
                    <a:pt x="7" y="84"/>
                    <a:pt x="7" y="80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87" y="37"/>
                    <a:pt x="87" y="37"/>
                    <a:pt x="87" y="37"/>
                  </a:cubicBezTo>
                  <a:cubicBezTo>
                    <a:pt x="87" y="80"/>
                    <a:pt x="87" y="80"/>
                    <a:pt x="87" y="80"/>
                  </a:cubicBezTo>
                  <a:cubicBezTo>
                    <a:pt x="87" y="84"/>
                    <a:pt x="84" y="88"/>
                    <a:pt x="80" y="88"/>
                  </a:cubicBezTo>
                  <a:lnTo>
                    <a:pt x="15" y="88"/>
                  </a:lnTo>
                  <a:close/>
                  <a:moveTo>
                    <a:pt x="109" y="102"/>
                  </a:moveTo>
                  <a:cubicBezTo>
                    <a:pt x="109" y="106"/>
                    <a:pt x="106" y="109"/>
                    <a:pt x="102" y="109"/>
                  </a:cubicBezTo>
                  <a:cubicBezTo>
                    <a:pt x="36" y="109"/>
                    <a:pt x="36" y="109"/>
                    <a:pt x="36" y="109"/>
                  </a:cubicBezTo>
                  <a:cubicBezTo>
                    <a:pt x="32" y="109"/>
                    <a:pt x="29" y="106"/>
                    <a:pt x="29" y="102"/>
                  </a:cubicBezTo>
                  <a:cubicBezTo>
                    <a:pt x="29" y="95"/>
                    <a:pt x="29" y="95"/>
                    <a:pt x="29" y="95"/>
                  </a:cubicBezTo>
                  <a:cubicBezTo>
                    <a:pt x="80" y="95"/>
                    <a:pt x="80" y="95"/>
                    <a:pt x="80" y="95"/>
                  </a:cubicBezTo>
                  <a:cubicBezTo>
                    <a:pt x="88" y="95"/>
                    <a:pt x="94" y="88"/>
                    <a:pt x="94" y="80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109" y="51"/>
                    <a:pt x="109" y="51"/>
                    <a:pt x="109" y="51"/>
                  </a:cubicBezTo>
                  <a:lnTo>
                    <a:pt x="109" y="102"/>
                  </a:lnTo>
                  <a:close/>
                  <a:moveTo>
                    <a:pt x="109" y="44"/>
                  </a:moveTo>
                  <a:cubicBezTo>
                    <a:pt x="94" y="44"/>
                    <a:pt x="94" y="44"/>
                    <a:pt x="94" y="44"/>
                  </a:cubicBezTo>
                  <a:cubicBezTo>
                    <a:pt x="94" y="30"/>
                    <a:pt x="94" y="30"/>
                    <a:pt x="94" y="30"/>
                  </a:cubicBezTo>
                  <a:cubicBezTo>
                    <a:pt x="102" y="30"/>
                    <a:pt x="102" y="30"/>
                    <a:pt x="102" y="30"/>
                  </a:cubicBezTo>
                  <a:cubicBezTo>
                    <a:pt x="106" y="30"/>
                    <a:pt x="109" y="33"/>
                    <a:pt x="109" y="37"/>
                  </a:cubicBezTo>
                  <a:lnTo>
                    <a:pt x="109" y="4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  <a:ea typeface="+mn-ea"/>
              </a:endParaRPr>
            </a:p>
          </p:txBody>
        </p:sp>
      </p:grpSp>
      <p:pic>
        <p:nvPicPr>
          <p:cNvPr id="75" name="Picture 2" descr="http://files.softicons.com/download/game-icons/brain-games-icons-by-quizanswers/png/512x512/Brain-Games-grey.png"/>
          <p:cNvPicPr>
            <a:picLocks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8285" y="5575388"/>
            <a:ext cx="2005200" cy="203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Freeform 28"/>
          <p:cNvSpPr>
            <a:spLocks noEditPoints="1"/>
          </p:cNvSpPr>
          <p:nvPr/>
        </p:nvSpPr>
        <p:spPr bwMode="auto">
          <a:xfrm>
            <a:off x="14254855" y="8162113"/>
            <a:ext cx="846000" cy="867600"/>
          </a:xfrm>
          <a:custGeom>
            <a:avLst/>
            <a:gdLst>
              <a:gd name="T0" fmla="*/ 300105 w 212"/>
              <a:gd name="T1" fmla="*/ 261286 h 256"/>
              <a:gd name="T2" fmla="*/ 323064 w 212"/>
              <a:gd name="T3" fmla="*/ 133108 h 256"/>
              <a:gd name="T4" fmla="*/ 347663 w 212"/>
              <a:gd name="T5" fmla="*/ 261286 h 256"/>
              <a:gd name="T6" fmla="*/ 259107 w 212"/>
              <a:gd name="T7" fmla="*/ 338522 h 256"/>
              <a:gd name="T8" fmla="*/ 242708 w 212"/>
              <a:gd name="T9" fmla="*/ 345095 h 256"/>
              <a:gd name="T10" fmla="*/ 242708 w 212"/>
              <a:gd name="T11" fmla="*/ 354955 h 256"/>
              <a:gd name="T12" fmla="*/ 218109 w 212"/>
              <a:gd name="T13" fmla="*/ 420687 h 256"/>
              <a:gd name="T14" fmla="*/ 195150 w 212"/>
              <a:gd name="T15" fmla="*/ 354955 h 256"/>
              <a:gd name="T16" fmla="*/ 195150 w 212"/>
              <a:gd name="T17" fmla="*/ 345095 h 256"/>
              <a:gd name="T18" fmla="*/ 152513 w 212"/>
              <a:gd name="T19" fmla="*/ 338522 h 256"/>
              <a:gd name="T20" fmla="*/ 152513 w 212"/>
              <a:gd name="T21" fmla="*/ 346738 h 256"/>
              <a:gd name="T22" fmla="*/ 152513 w 212"/>
              <a:gd name="T23" fmla="*/ 396037 h 256"/>
              <a:gd name="T24" fmla="*/ 104955 w 212"/>
              <a:gd name="T25" fmla="*/ 396037 h 256"/>
              <a:gd name="T26" fmla="*/ 104955 w 212"/>
              <a:gd name="T27" fmla="*/ 346738 h 256"/>
              <a:gd name="T28" fmla="*/ 106595 w 212"/>
              <a:gd name="T29" fmla="*/ 338522 h 256"/>
              <a:gd name="T30" fmla="*/ 63957 w 212"/>
              <a:gd name="T31" fmla="*/ 312229 h 256"/>
              <a:gd name="T32" fmla="*/ 63957 w 212"/>
              <a:gd name="T33" fmla="*/ 152828 h 256"/>
              <a:gd name="T34" fmla="*/ 65597 w 212"/>
              <a:gd name="T35" fmla="*/ 133108 h 256"/>
              <a:gd name="T36" fmla="*/ 283706 w 212"/>
              <a:gd name="T37" fmla="*/ 133108 h 256"/>
              <a:gd name="T38" fmla="*/ 283706 w 212"/>
              <a:gd name="T39" fmla="*/ 169261 h 256"/>
              <a:gd name="T40" fmla="*/ 259107 w 212"/>
              <a:gd name="T41" fmla="*/ 338522 h 256"/>
              <a:gd name="T42" fmla="*/ 114794 w 212"/>
              <a:gd name="T43" fmla="*/ 27936 h 256"/>
              <a:gd name="T44" fmla="*/ 100035 w 212"/>
              <a:gd name="T45" fmla="*/ 6573 h 256"/>
              <a:gd name="T46" fmla="*/ 106595 w 212"/>
              <a:gd name="T47" fmla="*/ 1643 h 256"/>
              <a:gd name="T48" fmla="*/ 122994 w 212"/>
              <a:gd name="T49" fmla="*/ 24650 h 256"/>
              <a:gd name="T50" fmla="*/ 173832 w 212"/>
              <a:gd name="T51" fmla="*/ 23006 h 256"/>
              <a:gd name="T52" fmla="*/ 224669 w 212"/>
              <a:gd name="T53" fmla="*/ 24650 h 256"/>
              <a:gd name="T54" fmla="*/ 241068 w 212"/>
              <a:gd name="T55" fmla="*/ 1643 h 256"/>
              <a:gd name="T56" fmla="*/ 247628 w 212"/>
              <a:gd name="T57" fmla="*/ 6573 h 256"/>
              <a:gd name="T58" fmla="*/ 232869 w 212"/>
              <a:gd name="T59" fmla="*/ 27936 h 256"/>
              <a:gd name="T60" fmla="*/ 283706 w 212"/>
              <a:gd name="T61" fmla="*/ 116675 h 256"/>
              <a:gd name="T62" fmla="*/ 119714 w 212"/>
              <a:gd name="T63" fmla="*/ 34509 h 256"/>
              <a:gd name="T64" fmla="*/ 232869 w 212"/>
              <a:gd name="T65" fmla="*/ 72306 h 256"/>
              <a:gd name="T66" fmla="*/ 209910 w 212"/>
              <a:gd name="T67" fmla="*/ 72306 h 256"/>
              <a:gd name="T68" fmla="*/ 126274 w 212"/>
              <a:gd name="T69" fmla="*/ 83809 h 256"/>
              <a:gd name="T70" fmla="*/ 126274 w 212"/>
              <a:gd name="T71" fmla="*/ 59159 h 256"/>
              <a:gd name="T72" fmla="*/ 126274 w 212"/>
              <a:gd name="T73" fmla="*/ 83809 h 256"/>
              <a:gd name="T74" fmla="*/ 0 w 212"/>
              <a:gd name="T75" fmla="*/ 261286 h 256"/>
              <a:gd name="T76" fmla="*/ 24599 w 212"/>
              <a:gd name="T77" fmla="*/ 133108 h 256"/>
              <a:gd name="T78" fmla="*/ 47558 w 212"/>
              <a:gd name="T79" fmla="*/ 261286 h 25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212" h="256">
                <a:moveTo>
                  <a:pt x="197" y="174"/>
                </a:moveTo>
                <a:cubicBezTo>
                  <a:pt x="190" y="174"/>
                  <a:pt x="183" y="168"/>
                  <a:pt x="183" y="159"/>
                </a:cubicBezTo>
                <a:cubicBezTo>
                  <a:pt x="183" y="96"/>
                  <a:pt x="183" y="96"/>
                  <a:pt x="183" y="96"/>
                </a:cubicBezTo>
                <a:cubicBezTo>
                  <a:pt x="183" y="88"/>
                  <a:pt x="190" y="81"/>
                  <a:pt x="197" y="81"/>
                </a:cubicBezTo>
                <a:cubicBezTo>
                  <a:pt x="205" y="81"/>
                  <a:pt x="212" y="88"/>
                  <a:pt x="212" y="96"/>
                </a:cubicBezTo>
                <a:cubicBezTo>
                  <a:pt x="212" y="159"/>
                  <a:pt x="212" y="159"/>
                  <a:pt x="212" y="159"/>
                </a:cubicBezTo>
                <a:cubicBezTo>
                  <a:pt x="212" y="168"/>
                  <a:pt x="205" y="174"/>
                  <a:pt x="197" y="174"/>
                </a:cubicBezTo>
                <a:moveTo>
                  <a:pt x="158" y="206"/>
                </a:moveTo>
                <a:cubicBezTo>
                  <a:pt x="147" y="206"/>
                  <a:pt x="147" y="206"/>
                  <a:pt x="147" y="206"/>
                </a:cubicBezTo>
                <a:cubicBezTo>
                  <a:pt x="148" y="207"/>
                  <a:pt x="148" y="208"/>
                  <a:pt x="148" y="210"/>
                </a:cubicBezTo>
                <a:cubicBezTo>
                  <a:pt x="148" y="211"/>
                  <a:pt x="148" y="211"/>
                  <a:pt x="148" y="211"/>
                </a:cubicBezTo>
                <a:cubicBezTo>
                  <a:pt x="148" y="216"/>
                  <a:pt x="148" y="216"/>
                  <a:pt x="148" y="216"/>
                </a:cubicBezTo>
                <a:cubicBezTo>
                  <a:pt x="148" y="241"/>
                  <a:pt x="148" y="241"/>
                  <a:pt x="148" y="241"/>
                </a:cubicBezTo>
                <a:cubicBezTo>
                  <a:pt x="148" y="249"/>
                  <a:pt x="141" y="256"/>
                  <a:pt x="133" y="256"/>
                </a:cubicBezTo>
                <a:cubicBezTo>
                  <a:pt x="125" y="256"/>
                  <a:pt x="119" y="249"/>
                  <a:pt x="119" y="241"/>
                </a:cubicBezTo>
                <a:cubicBezTo>
                  <a:pt x="119" y="216"/>
                  <a:pt x="119" y="216"/>
                  <a:pt x="119" y="216"/>
                </a:cubicBezTo>
                <a:cubicBezTo>
                  <a:pt x="119" y="211"/>
                  <a:pt x="119" y="211"/>
                  <a:pt x="119" y="211"/>
                </a:cubicBezTo>
                <a:cubicBezTo>
                  <a:pt x="119" y="210"/>
                  <a:pt x="119" y="210"/>
                  <a:pt x="119" y="210"/>
                </a:cubicBezTo>
                <a:cubicBezTo>
                  <a:pt x="119" y="208"/>
                  <a:pt x="119" y="207"/>
                  <a:pt x="119" y="206"/>
                </a:cubicBezTo>
                <a:cubicBezTo>
                  <a:pt x="93" y="206"/>
                  <a:pt x="93" y="206"/>
                  <a:pt x="93" y="206"/>
                </a:cubicBezTo>
                <a:cubicBezTo>
                  <a:pt x="93" y="207"/>
                  <a:pt x="93" y="208"/>
                  <a:pt x="93" y="210"/>
                </a:cubicBezTo>
                <a:cubicBezTo>
                  <a:pt x="93" y="211"/>
                  <a:pt x="93" y="211"/>
                  <a:pt x="93" y="211"/>
                </a:cubicBezTo>
                <a:cubicBezTo>
                  <a:pt x="93" y="216"/>
                  <a:pt x="93" y="216"/>
                  <a:pt x="93" y="216"/>
                </a:cubicBezTo>
                <a:cubicBezTo>
                  <a:pt x="93" y="241"/>
                  <a:pt x="93" y="241"/>
                  <a:pt x="93" y="241"/>
                </a:cubicBezTo>
                <a:cubicBezTo>
                  <a:pt x="93" y="249"/>
                  <a:pt x="87" y="256"/>
                  <a:pt x="79" y="256"/>
                </a:cubicBezTo>
                <a:cubicBezTo>
                  <a:pt x="71" y="256"/>
                  <a:pt x="64" y="249"/>
                  <a:pt x="64" y="241"/>
                </a:cubicBezTo>
                <a:cubicBezTo>
                  <a:pt x="64" y="216"/>
                  <a:pt x="64" y="216"/>
                  <a:pt x="64" y="216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210"/>
                  <a:pt x="64" y="210"/>
                  <a:pt x="64" y="210"/>
                </a:cubicBezTo>
                <a:cubicBezTo>
                  <a:pt x="64" y="208"/>
                  <a:pt x="64" y="207"/>
                  <a:pt x="65" y="206"/>
                </a:cubicBezTo>
                <a:cubicBezTo>
                  <a:pt x="54" y="206"/>
                  <a:pt x="54" y="206"/>
                  <a:pt x="54" y="206"/>
                </a:cubicBezTo>
                <a:cubicBezTo>
                  <a:pt x="45" y="206"/>
                  <a:pt x="39" y="199"/>
                  <a:pt x="39" y="190"/>
                </a:cubicBezTo>
                <a:cubicBezTo>
                  <a:pt x="39" y="103"/>
                  <a:pt x="39" y="103"/>
                  <a:pt x="39" y="103"/>
                </a:cubicBezTo>
                <a:cubicBezTo>
                  <a:pt x="39" y="93"/>
                  <a:pt x="39" y="93"/>
                  <a:pt x="39" y="93"/>
                </a:cubicBezTo>
                <a:cubicBezTo>
                  <a:pt x="39" y="81"/>
                  <a:pt x="39" y="81"/>
                  <a:pt x="39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172" y="81"/>
                  <a:pt x="172" y="81"/>
                  <a:pt x="172" y="81"/>
                </a:cubicBezTo>
                <a:cubicBezTo>
                  <a:pt x="173" y="81"/>
                  <a:pt x="173" y="81"/>
                  <a:pt x="173" y="81"/>
                </a:cubicBezTo>
                <a:cubicBezTo>
                  <a:pt x="173" y="93"/>
                  <a:pt x="173" y="93"/>
                  <a:pt x="173" y="93"/>
                </a:cubicBezTo>
                <a:cubicBezTo>
                  <a:pt x="173" y="103"/>
                  <a:pt x="173" y="103"/>
                  <a:pt x="173" y="103"/>
                </a:cubicBezTo>
                <a:cubicBezTo>
                  <a:pt x="173" y="190"/>
                  <a:pt x="173" y="190"/>
                  <a:pt x="173" y="190"/>
                </a:cubicBezTo>
                <a:cubicBezTo>
                  <a:pt x="173" y="199"/>
                  <a:pt x="167" y="206"/>
                  <a:pt x="158" y="206"/>
                </a:cubicBezTo>
                <a:moveTo>
                  <a:pt x="73" y="21"/>
                </a:moveTo>
                <a:cubicBezTo>
                  <a:pt x="70" y="17"/>
                  <a:pt x="70" y="17"/>
                  <a:pt x="70" y="17"/>
                </a:cubicBezTo>
                <a:cubicBezTo>
                  <a:pt x="67" y="13"/>
                  <a:pt x="67" y="13"/>
                  <a:pt x="67" y="13"/>
                </a:cubicBezTo>
                <a:cubicBezTo>
                  <a:pt x="61" y="4"/>
                  <a:pt x="61" y="4"/>
                  <a:pt x="61" y="4"/>
                </a:cubicBezTo>
                <a:cubicBezTo>
                  <a:pt x="61" y="3"/>
                  <a:pt x="61" y="1"/>
                  <a:pt x="62" y="0"/>
                </a:cubicBezTo>
                <a:cubicBezTo>
                  <a:pt x="63" y="0"/>
                  <a:pt x="65" y="0"/>
                  <a:pt x="65" y="1"/>
                </a:cubicBezTo>
                <a:cubicBezTo>
                  <a:pt x="72" y="11"/>
                  <a:pt x="72" y="11"/>
                  <a:pt x="72" y="11"/>
                </a:cubicBezTo>
                <a:cubicBezTo>
                  <a:pt x="75" y="15"/>
                  <a:pt x="75" y="15"/>
                  <a:pt x="75" y="15"/>
                </a:cubicBezTo>
                <a:cubicBezTo>
                  <a:pt x="77" y="19"/>
                  <a:pt x="77" y="19"/>
                  <a:pt x="77" y="19"/>
                </a:cubicBezTo>
                <a:cubicBezTo>
                  <a:pt x="86" y="16"/>
                  <a:pt x="96" y="14"/>
                  <a:pt x="106" y="14"/>
                </a:cubicBezTo>
                <a:cubicBezTo>
                  <a:pt x="116" y="14"/>
                  <a:pt x="126" y="16"/>
                  <a:pt x="135" y="19"/>
                </a:cubicBezTo>
                <a:cubicBezTo>
                  <a:pt x="137" y="15"/>
                  <a:pt x="137" y="15"/>
                  <a:pt x="137" y="15"/>
                </a:cubicBezTo>
                <a:cubicBezTo>
                  <a:pt x="140" y="11"/>
                  <a:pt x="140" y="11"/>
                  <a:pt x="140" y="11"/>
                </a:cubicBezTo>
                <a:cubicBezTo>
                  <a:pt x="147" y="1"/>
                  <a:pt x="147" y="1"/>
                  <a:pt x="147" y="1"/>
                </a:cubicBezTo>
                <a:cubicBezTo>
                  <a:pt x="147" y="0"/>
                  <a:pt x="149" y="0"/>
                  <a:pt x="150" y="0"/>
                </a:cubicBezTo>
                <a:cubicBezTo>
                  <a:pt x="151" y="1"/>
                  <a:pt x="151" y="3"/>
                  <a:pt x="151" y="4"/>
                </a:cubicBezTo>
                <a:cubicBezTo>
                  <a:pt x="145" y="13"/>
                  <a:pt x="145" y="13"/>
                  <a:pt x="145" y="13"/>
                </a:cubicBezTo>
                <a:cubicBezTo>
                  <a:pt x="142" y="17"/>
                  <a:pt x="142" y="17"/>
                  <a:pt x="142" y="17"/>
                </a:cubicBezTo>
                <a:cubicBezTo>
                  <a:pt x="139" y="21"/>
                  <a:pt x="139" y="21"/>
                  <a:pt x="139" y="21"/>
                </a:cubicBezTo>
                <a:cubicBezTo>
                  <a:pt x="160" y="31"/>
                  <a:pt x="173" y="50"/>
                  <a:pt x="173" y="71"/>
                </a:cubicBezTo>
                <a:cubicBezTo>
                  <a:pt x="39" y="71"/>
                  <a:pt x="39" y="71"/>
                  <a:pt x="39" y="71"/>
                </a:cubicBezTo>
                <a:cubicBezTo>
                  <a:pt x="39" y="50"/>
                  <a:pt x="52" y="31"/>
                  <a:pt x="73" y="21"/>
                </a:cubicBezTo>
                <a:moveTo>
                  <a:pt x="135" y="51"/>
                </a:moveTo>
                <a:cubicBezTo>
                  <a:pt x="139" y="51"/>
                  <a:pt x="142" y="48"/>
                  <a:pt x="142" y="44"/>
                </a:cubicBezTo>
                <a:cubicBezTo>
                  <a:pt x="142" y="40"/>
                  <a:pt x="139" y="36"/>
                  <a:pt x="135" y="36"/>
                </a:cubicBezTo>
                <a:cubicBezTo>
                  <a:pt x="131" y="36"/>
                  <a:pt x="128" y="40"/>
                  <a:pt x="128" y="44"/>
                </a:cubicBezTo>
                <a:cubicBezTo>
                  <a:pt x="128" y="48"/>
                  <a:pt x="131" y="51"/>
                  <a:pt x="135" y="51"/>
                </a:cubicBezTo>
                <a:moveTo>
                  <a:pt x="77" y="51"/>
                </a:moveTo>
                <a:cubicBezTo>
                  <a:pt x="81" y="51"/>
                  <a:pt x="84" y="48"/>
                  <a:pt x="84" y="44"/>
                </a:cubicBezTo>
                <a:cubicBezTo>
                  <a:pt x="84" y="40"/>
                  <a:pt x="81" y="36"/>
                  <a:pt x="77" y="36"/>
                </a:cubicBezTo>
                <a:cubicBezTo>
                  <a:pt x="73" y="36"/>
                  <a:pt x="70" y="40"/>
                  <a:pt x="70" y="44"/>
                </a:cubicBezTo>
                <a:cubicBezTo>
                  <a:pt x="70" y="48"/>
                  <a:pt x="73" y="51"/>
                  <a:pt x="77" y="51"/>
                </a:cubicBezTo>
                <a:moveTo>
                  <a:pt x="15" y="174"/>
                </a:moveTo>
                <a:cubicBezTo>
                  <a:pt x="7" y="174"/>
                  <a:pt x="0" y="168"/>
                  <a:pt x="0" y="159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88"/>
                  <a:pt x="7" y="81"/>
                  <a:pt x="15" y="81"/>
                </a:cubicBezTo>
                <a:cubicBezTo>
                  <a:pt x="22" y="81"/>
                  <a:pt x="29" y="88"/>
                  <a:pt x="29" y="96"/>
                </a:cubicBezTo>
                <a:cubicBezTo>
                  <a:pt x="29" y="159"/>
                  <a:pt x="29" y="159"/>
                  <a:pt x="29" y="159"/>
                </a:cubicBezTo>
                <a:cubicBezTo>
                  <a:pt x="29" y="168"/>
                  <a:pt x="22" y="174"/>
                  <a:pt x="15" y="174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bs-Latn-BA"/>
          </a:p>
        </p:txBody>
      </p:sp>
      <p:sp>
        <p:nvSpPr>
          <p:cNvPr id="77" name="AutoShape 91"/>
          <p:cNvSpPr>
            <a:spLocks/>
          </p:cNvSpPr>
          <p:nvPr/>
        </p:nvSpPr>
        <p:spPr bwMode="auto">
          <a:xfrm>
            <a:off x="9404416" y="10423907"/>
            <a:ext cx="841605" cy="868018"/>
          </a:xfrm>
          <a:custGeom>
            <a:avLst/>
            <a:gdLst>
              <a:gd name="T0" fmla="+- 0 10795 54"/>
              <a:gd name="T1" fmla="*/ T0 w 21483"/>
              <a:gd name="T2" fmla="*/ 10800 h 21600"/>
              <a:gd name="T3" fmla="+- 0 10795 54"/>
              <a:gd name="T4" fmla="*/ T3 w 21483"/>
              <a:gd name="T5" fmla="*/ 10800 h 21600"/>
              <a:gd name="T6" fmla="+- 0 10795 54"/>
              <a:gd name="T7" fmla="*/ T6 w 21483"/>
              <a:gd name="T8" fmla="*/ 10800 h 21600"/>
              <a:gd name="T9" fmla="+- 0 10795 54"/>
              <a:gd name="T10" fmla="*/ T9 w 2148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483" h="21600">
                <a:moveTo>
                  <a:pt x="20490" y="581"/>
                </a:moveTo>
                <a:cubicBezTo>
                  <a:pt x="20984" y="1781"/>
                  <a:pt x="21295" y="3048"/>
                  <a:pt x="21421" y="4387"/>
                </a:cubicBezTo>
                <a:cubicBezTo>
                  <a:pt x="21545" y="5722"/>
                  <a:pt x="21482" y="7179"/>
                  <a:pt x="21220" y="8744"/>
                </a:cubicBezTo>
                <a:cubicBezTo>
                  <a:pt x="20549" y="13134"/>
                  <a:pt x="18385" y="16469"/>
                  <a:pt x="14732" y="18748"/>
                </a:cubicBezTo>
                <a:cubicBezTo>
                  <a:pt x="13010" y="19857"/>
                  <a:pt x="11265" y="20408"/>
                  <a:pt x="9505" y="20408"/>
                </a:cubicBezTo>
                <a:cubicBezTo>
                  <a:pt x="8354" y="20408"/>
                  <a:pt x="7208" y="20165"/>
                  <a:pt x="6064" y="19682"/>
                </a:cubicBezTo>
                <a:cubicBezTo>
                  <a:pt x="5893" y="19609"/>
                  <a:pt x="5725" y="19519"/>
                  <a:pt x="5556" y="19411"/>
                </a:cubicBezTo>
                <a:cubicBezTo>
                  <a:pt x="5388" y="19301"/>
                  <a:pt x="5221" y="19191"/>
                  <a:pt x="5058" y="19075"/>
                </a:cubicBezTo>
                <a:cubicBezTo>
                  <a:pt x="4840" y="18928"/>
                  <a:pt x="4625" y="18790"/>
                  <a:pt x="4414" y="18660"/>
                </a:cubicBezTo>
                <a:cubicBezTo>
                  <a:pt x="4199" y="18527"/>
                  <a:pt x="4017" y="18465"/>
                  <a:pt x="3857" y="18465"/>
                </a:cubicBezTo>
                <a:cubicBezTo>
                  <a:pt x="3785" y="18485"/>
                  <a:pt x="3698" y="18561"/>
                  <a:pt x="3598" y="18700"/>
                </a:cubicBezTo>
                <a:cubicBezTo>
                  <a:pt x="3497" y="18841"/>
                  <a:pt x="3392" y="18996"/>
                  <a:pt x="3287" y="19174"/>
                </a:cubicBezTo>
                <a:cubicBezTo>
                  <a:pt x="3184" y="19349"/>
                  <a:pt x="3085" y="19536"/>
                  <a:pt x="2989" y="19728"/>
                </a:cubicBezTo>
                <a:cubicBezTo>
                  <a:pt x="2898" y="19922"/>
                  <a:pt x="2821" y="20072"/>
                  <a:pt x="2760" y="20179"/>
                </a:cubicBezTo>
                <a:cubicBezTo>
                  <a:pt x="2655" y="20388"/>
                  <a:pt x="2557" y="20575"/>
                  <a:pt x="2463" y="20741"/>
                </a:cubicBezTo>
                <a:cubicBezTo>
                  <a:pt x="2372" y="20908"/>
                  <a:pt x="2285" y="21055"/>
                  <a:pt x="2213" y="21182"/>
                </a:cubicBezTo>
                <a:cubicBezTo>
                  <a:pt x="2025" y="21461"/>
                  <a:pt x="1787" y="21599"/>
                  <a:pt x="1494" y="21599"/>
                </a:cubicBezTo>
                <a:lnTo>
                  <a:pt x="1450" y="21599"/>
                </a:lnTo>
                <a:cubicBezTo>
                  <a:pt x="1235" y="21583"/>
                  <a:pt x="1050" y="21526"/>
                  <a:pt x="895" y="21433"/>
                </a:cubicBezTo>
                <a:cubicBezTo>
                  <a:pt x="743" y="21334"/>
                  <a:pt x="617" y="21224"/>
                  <a:pt x="521" y="21097"/>
                </a:cubicBezTo>
                <a:cubicBezTo>
                  <a:pt x="425" y="20975"/>
                  <a:pt x="348" y="20846"/>
                  <a:pt x="292" y="20716"/>
                </a:cubicBezTo>
                <a:cubicBezTo>
                  <a:pt x="236" y="20586"/>
                  <a:pt x="198" y="20484"/>
                  <a:pt x="184" y="20408"/>
                </a:cubicBezTo>
                <a:cubicBezTo>
                  <a:pt x="-17" y="20077"/>
                  <a:pt x="-54" y="19724"/>
                  <a:pt x="74" y="19355"/>
                </a:cubicBezTo>
                <a:cubicBezTo>
                  <a:pt x="222" y="18877"/>
                  <a:pt x="430" y="18479"/>
                  <a:pt x="699" y="18152"/>
                </a:cubicBezTo>
                <a:cubicBezTo>
                  <a:pt x="970" y="17827"/>
                  <a:pt x="1235" y="17536"/>
                  <a:pt x="1494" y="17276"/>
                </a:cubicBezTo>
                <a:cubicBezTo>
                  <a:pt x="1712" y="17068"/>
                  <a:pt x="1901" y="16873"/>
                  <a:pt x="2061" y="16692"/>
                </a:cubicBezTo>
                <a:cubicBezTo>
                  <a:pt x="2222" y="16511"/>
                  <a:pt x="2325" y="16319"/>
                  <a:pt x="2367" y="16113"/>
                </a:cubicBezTo>
                <a:cubicBezTo>
                  <a:pt x="2383" y="16057"/>
                  <a:pt x="2383" y="16003"/>
                  <a:pt x="2367" y="15949"/>
                </a:cubicBezTo>
                <a:cubicBezTo>
                  <a:pt x="2353" y="15899"/>
                  <a:pt x="2318" y="15783"/>
                  <a:pt x="2257" y="15611"/>
                </a:cubicBezTo>
                <a:cubicBezTo>
                  <a:pt x="2213" y="15503"/>
                  <a:pt x="2168" y="15379"/>
                  <a:pt x="2128" y="15241"/>
                </a:cubicBezTo>
                <a:cubicBezTo>
                  <a:pt x="2086" y="15100"/>
                  <a:pt x="2051" y="14941"/>
                  <a:pt x="2021" y="14761"/>
                </a:cubicBezTo>
                <a:cubicBezTo>
                  <a:pt x="1836" y="13321"/>
                  <a:pt x="1883" y="11988"/>
                  <a:pt x="2166" y="10774"/>
                </a:cubicBezTo>
                <a:cubicBezTo>
                  <a:pt x="2449" y="9557"/>
                  <a:pt x="2898" y="8464"/>
                  <a:pt x="3509" y="7493"/>
                </a:cubicBezTo>
                <a:cubicBezTo>
                  <a:pt x="4122" y="6527"/>
                  <a:pt x="4852" y="5689"/>
                  <a:pt x="5694" y="4986"/>
                </a:cubicBezTo>
                <a:cubicBezTo>
                  <a:pt x="6539" y="4283"/>
                  <a:pt x="7416" y="3741"/>
                  <a:pt x="8326" y="3351"/>
                </a:cubicBezTo>
                <a:cubicBezTo>
                  <a:pt x="8939" y="3091"/>
                  <a:pt x="9611" y="2939"/>
                  <a:pt x="10336" y="2894"/>
                </a:cubicBezTo>
                <a:cubicBezTo>
                  <a:pt x="11066" y="2848"/>
                  <a:pt x="11826" y="2817"/>
                  <a:pt x="12617" y="2798"/>
                </a:cubicBezTo>
                <a:cubicBezTo>
                  <a:pt x="13073" y="2798"/>
                  <a:pt x="13546" y="2789"/>
                  <a:pt x="14037" y="2772"/>
                </a:cubicBezTo>
                <a:cubicBezTo>
                  <a:pt x="14531" y="2752"/>
                  <a:pt x="15008" y="2704"/>
                  <a:pt x="15469" y="2623"/>
                </a:cubicBezTo>
                <a:cubicBezTo>
                  <a:pt x="15926" y="2541"/>
                  <a:pt x="16351" y="2414"/>
                  <a:pt x="16740" y="2239"/>
                </a:cubicBezTo>
                <a:cubicBezTo>
                  <a:pt x="17128" y="2064"/>
                  <a:pt x="17446" y="1815"/>
                  <a:pt x="17692" y="1499"/>
                </a:cubicBezTo>
                <a:cubicBezTo>
                  <a:pt x="17839" y="1321"/>
                  <a:pt x="17984" y="1135"/>
                  <a:pt x="18125" y="948"/>
                </a:cubicBezTo>
                <a:cubicBezTo>
                  <a:pt x="18261" y="756"/>
                  <a:pt x="18403" y="595"/>
                  <a:pt x="18548" y="460"/>
                </a:cubicBezTo>
                <a:cubicBezTo>
                  <a:pt x="18696" y="324"/>
                  <a:pt x="18855" y="214"/>
                  <a:pt x="19028" y="129"/>
                </a:cubicBezTo>
                <a:cubicBezTo>
                  <a:pt x="19206" y="42"/>
                  <a:pt x="19423" y="0"/>
                  <a:pt x="19688" y="0"/>
                </a:cubicBezTo>
                <a:cubicBezTo>
                  <a:pt x="19856" y="0"/>
                  <a:pt x="20015" y="50"/>
                  <a:pt x="20163" y="155"/>
                </a:cubicBezTo>
                <a:cubicBezTo>
                  <a:pt x="20308" y="261"/>
                  <a:pt x="20418" y="400"/>
                  <a:pt x="20490" y="581"/>
                </a:cubicBezTo>
                <a:moveTo>
                  <a:pt x="15350" y="9977"/>
                </a:moveTo>
                <a:cubicBezTo>
                  <a:pt x="15596" y="10017"/>
                  <a:pt x="15811" y="9927"/>
                  <a:pt x="15993" y="9712"/>
                </a:cubicBezTo>
                <a:cubicBezTo>
                  <a:pt x="16178" y="9503"/>
                  <a:pt x="16276" y="9249"/>
                  <a:pt x="16291" y="8953"/>
                </a:cubicBezTo>
                <a:cubicBezTo>
                  <a:pt x="16305" y="8636"/>
                  <a:pt x="16230" y="8374"/>
                  <a:pt x="16064" y="8159"/>
                </a:cubicBezTo>
                <a:cubicBezTo>
                  <a:pt x="15893" y="7947"/>
                  <a:pt x="15680" y="7832"/>
                  <a:pt x="15418" y="7815"/>
                </a:cubicBezTo>
                <a:cubicBezTo>
                  <a:pt x="14321" y="7761"/>
                  <a:pt x="13284" y="7834"/>
                  <a:pt x="12315" y="8038"/>
                </a:cubicBezTo>
                <a:cubicBezTo>
                  <a:pt x="11344" y="8241"/>
                  <a:pt x="10425" y="8571"/>
                  <a:pt x="9550" y="9032"/>
                </a:cubicBezTo>
                <a:cubicBezTo>
                  <a:pt x="8673" y="9492"/>
                  <a:pt x="7842" y="10090"/>
                  <a:pt x="7046" y="10830"/>
                </a:cubicBezTo>
                <a:cubicBezTo>
                  <a:pt x="6249" y="11567"/>
                  <a:pt x="5479" y="12465"/>
                  <a:pt x="4732" y="13518"/>
                </a:cubicBezTo>
                <a:cubicBezTo>
                  <a:pt x="4562" y="13764"/>
                  <a:pt x="4482" y="14032"/>
                  <a:pt x="4496" y="14323"/>
                </a:cubicBezTo>
                <a:cubicBezTo>
                  <a:pt x="4510" y="14617"/>
                  <a:pt x="4620" y="14862"/>
                  <a:pt x="4821" y="15063"/>
                </a:cubicBezTo>
                <a:cubicBezTo>
                  <a:pt x="4971" y="15221"/>
                  <a:pt x="5163" y="15311"/>
                  <a:pt x="5392" y="15317"/>
                </a:cubicBezTo>
                <a:cubicBezTo>
                  <a:pt x="5668" y="15317"/>
                  <a:pt x="5900" y="15195"/>
                  <a:pt x="6087" y="14953"/>
                </a:cubicBezTo>
                <a:cubicBezTo>
                  <a:pt x="6759" y="14035"/>
                  <a:pt x="7435" y="13244"/>
                  <a:pt x="8116" y="12586"/>
                </a:cubicBezTo>
                <a:cubicBezTo>
                  <a:pt x="8794" y="11929"/>
                  <a:pt x="9510" y="11401"/>
                  <a:pt x="10259" y="11005"/>
                </a:cubicBezTo>
                <a:cubicBezTo>
                  <a:pt x="11010" y="10610"/>
                  <a:pt x="11801" y="10330"/>
                  <a:pt x="12636" y="10167"/>
                </a:cubicBezTo>
                <a:cubicBezTo>
                  <a:pt x="13467" y="10003"/>
                  <a:pt x="14372" y="9938"/>
                  <a:pt x="15350" y="9977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6351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"/>
            <a:ext cx="12875585" cy="6460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" name="Picture Placeholder 40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5585" y="-1"/>
            <a:ext cx="11485219" cy="6460436"/>
          </a:xfrm>
        </p:spPr>
      </p:pic>
      <p:sp>
        <p:nvSpPr>
          <p:cNvPr id="61" name="Rectangle 60"/>
          <p:cNvSpPr/>
          <p:nvPr/>
        </p:nvSpPr>
        <p:spPr>
          <a:xfrm>
            <a:off x="-8044" y="65153"/>
            <a:ext cx="24377655" cy="6460435"/>
          </a:xfrm>
          <a:prstGeom prst="rect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endParaRPr lang="en-US"/>
          </a:p>
        </p:txBody>
      </p:sp>
      <p:grpSp>
        <p:nvGrpSpPr>
          <p:cNvPr id="62" name="Group 61"/>
          <p:cNvGrpSpPr/>
          <p:nvPr/>
        </p:nvGrpSpPr>
        <p:grpSpPr>
          <a:xfrm>
            <a:off x="9430986" y="1502074"/>
            <a:ext cx="13514739" cy="2455035"/>
            <a:chOff x="4175482" y="953344"/>
            <a:chExt cx="4096135" cy="1227518"/>
          </a:xfrm>
        </p:grpSpPr>
        <p:sp>
          <p:nvSpPr>
            <p:cNvPr id="63" name="Subtitle 2"/>
            <p:cNvSpPr txBox="1">
              <a:spLocks/>
            </p:cNvSpPr>
            <p:nvPr/>
          </p:nvSpPr>
          <p:spPr>
            <a:xfrm>
              <a:off x="4175482" y="953344"/>
              <a:ext cx="3636878" cy="864096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8800" b="1" spc="-400">
                  <a:solidFill>
                    <a:schemeClr val="bg1"/>
                  </a:solidFill>
                  <a:latin typeface="Lato Regular"/>
                  <a:ea typeface="Franchise" pitchFamily="49" charset="0"/>
                  <a:cs typeface="Lato Regular"/>
                </a:rPr>
                <a:t>ROBOTI I</a:t>
              </a:r>
            </a:p>
            <a:p>
              <a:pPr marL="0" indent="0">
                <a:buNone/>
              </a:pPr>
              <a:endParaRPr lang="en-US" sz="9600" b="1" spc="-400">
                <a:solidFill>
                  <a:schemeClr val="bg1"/>
                </a:solidFill>
                <a:latin typeface="Lato Regular"/>
                <a:ea typeface="Franchise" pitchFamily="49" charset="0"/>
                <a:cs typeface="Lato Regular"/>
              </a:endParaRPr>
            </a:p>
          </p:txBody>
        </p:sp>
        <p:sp>
          <p:nvSpPr>
            <p:cNvPr id="64" name="Subtitle 2"/>
            <p:cNvSpPr txBox="1">
              <a:spLocks/>
            </p:cNvSpPr>
            <p:nvPr/>
          </p:nvSpPr>
          <p:spPr>
            <a:xfrm>
              <a:off x="4175482" y="1532790"/>
              <a:ext cx="4096135" cy="648072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8800" b="1" spc="-400">
                  <a:solidFill>
                    <a:schemeClr val="bg1"/>
                  </a:solidFill>
                  <a:latin typeface="Lato Regular"/>
                  <a:ea typeface="Franchise" pitchFamily="49" charset="0"/>
                  <a:cs typeface="Lato Regular"/>
                </a:rPr>
                <a:t>UMJETNA INTELIGENCIJA</a:t>
              </a: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2421866" y="8959948"/>
            <a:ext cx="5665955" cy="3564974"/>
            <a:chOff x="2421866" y="8959948"/>
            <a:chExt cx="5665955" cy="3564974"/>
          </a:xfrm>
        </p:grpSpPr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4246299" y="8959948"/>
              <a:ext cx="1673674" cy="1674110"/>
            </a:xfrm>
            <a:custGeom>
              <a:avLst/>
              <a:gdLst>
                <a:gd name="T0" fmla="*/ 106 w 212"/>
                <a:gd name="T1" fmla="*/ 212 h 212"/>
                <a:gd name="T2" fmla="*/ 0 w 212"/>
                <a:gd name="T3" fmla="*/ 106 h 212"/>
                <a:gd name="T4" fmla="*/ 106 w 212"/>
                <a:gd name="T5" fmla="*/ 0 h 212"/>
                <a:gd name="T6" fmla="*/ 212 w 212"/>
                <a:gd name="T7" fmla="*/ 106 h 212"/>
                <a:gd name="T8" fmla="*/ 106 w 212"/>
                <a:gd name="T9" fmla="*/ 212 h 212"/>
                <a:gd name="T10" fmla="*/ 106 w 212"/>
                <a:gd name="T11" fmla="*/ 20 h 212"/>
                <a:gd name="T12" fmla="*/ 20 w 212"/>
                <a:gd name="T13" fmla="*/ 106 h 212"/>
                <a:gd name="T14" fmla="*/ 106 w 212"/>
                <a:gd name="T15" fmla="*/ 192 h 212"/>
                <a:gd name="T16" fmla="*/ 192 w 212"/>
                <a:gd name="T17" fmla="*/ 106 h 212"/>
                <a:gd name="T18" fmla="*/ 106 w 212"/>
                <a:gd name="T19" fmla="*/ 2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2" h="212">
                  <a:moveTo>
                    <a:pt x="106" y="212"/>
                  </a:moveTo>
                  <a:cubicBezTo>
                    <a:pt x="48" y="212"/>
                    <a:pt x="0" y="165"/>
                    <a:pt x="0" y="106"/>
                  </a:cubicBezTo>
                  <a:cubicBezTo>
                    <a:pt x="0" y="48"/>
                    <a:pt x="48" y="0"/>
                    <a:pt x="106" y="0"/>
                  </a:cubicBezTo>
                  <a:cubicBezTo>
                    <a:pt x="165" y="0"/>
                    <a:pt x="212" y="48"/>
                    <a:pt x="212" y="106"/>
                  </a:cubicBezTo>
                  <a:cubicBezTo>
                    <a:pt x="212" y="165"/>
                    <a:pt x="165" y="212"/>
                    <a:pt x="106" y="212"/>
                  </a:cubicBezTo>
                  <a:close/>
                  <a:moveTo>
                    <a:pt x="106" y="20"/>
                  </a:moveTo>
                  <a:cubicBezTo>
                    <a:pt x="59" y="20"/>
                    <a:pt x="20" y="59"/>
                    <a:pt x="20" y="106"/>
                  </a:cubicBezTo>
                  <a:cubicBezTo>
                    <a:pt x="20" y="154"/>
                    <a:pt x="59" y="192"/>
                    <a:pt x="106" y="192"/>
                  </a:cubicBezTo>
                  <a:cubicBezTo>
                    <a:pt x="154" y="192"/>
                    <a:pt x="192" y="154"/>
                    <a:pt x="192" y="106"/>
                  </a:cubicBezTo>
                  <a:cubicBezTo>
                    <a:pt x="192" y="59"/>
                    <a:pt x="154" y="20"/>
                    <a:pt x="106" y="2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81" name="Group 80"/>
            <p:cNvGrpSpPr/>
            <p:nvPr/>
          </p:nvGrpSpPr>
          <p:grpSpPr>
            <a:xfrm>
              <a:off x="2421866" y="10581888"/>
              <a:ext cx="5665955" cy="1943034"/>
              <a:chOff x="1974961" y="6612406"/>
              <a:chExt cx="5665955" cy="1943034"/>
            </a:xfrm>
          </p:grpSpPr>
          <p:sp>
            <p:nvSpPr>
              <p:cNvPr id="82" name="Content Placeholder 19"/>
              <p:cNvSpPr txBox="1">
                <a:spLocks/>
              </p:cNvSpPr>
              <p:nvPr/>
            </p:nvSpPr>
            <p:spPr>
              <a:xfrm>
                <a:off x="1974961" y="7308925"/>
                <a:ext cx="5665955" cy="1246515"/>
              </a:xfrm>
              <a:prstGeom prst="rect">
                <a:avLst/>
              </a:prstGeom>
            </p:spPr>
            <p:txBody>
              <a:bodyPr vert="horz" lIns="182843" tIns="91422" rIns="182843" bIns="91422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bs-Latn-BA" sz="2400">
                    <a:ea typeface="Open Sans Light" panose="020B0306030504020204" pitchFamily="34" charset="0"/>
                    <a:cs typeface="Lato Light"/>
                  </a:rPr>
                  <a:t>M</a:t>
                </a:r>
                <a:r>
                  <a:rPr lang="en-US" sz="2400" smtClean="0">
                    <a:ea typeface="Open Sans Light" panose="020B0306030504020204" pitchFamily="34" charset="0"/>
                    <a:cs typeface="Lato Light"/>
                  </a:rPr>
                  <a:t>ašine </a:t>
                </a:r>
                <a:r>
                  <a:rPr lang="en-US" sz="2400">
                    <a:ea typeface="Open Sans Light" panose="020B0306030504020204" pitchFamily="34" charset="0"/>
                    <a:cs typeface="Lato Light"/>
                  </a:rPr>
                  <a:t>koje su sposobne </a:t>
                </a:r>
                <a:r>
                  <a:rPr lang="en-US" sz="2400" smtClean="0">
                    <a:ea typeface="Open Sans Light" panose="020B0306030504020204" pitchFamily="34" charset="0"/>
                    <a:cs typeface="Lato Light"/>
                  </a:rPr>
                  <a:t>da</a:t>
                </a:r>
                <a:r>
                  <a:rPr lang="bs-Latn-BA" sz="2400" smtClean="0">
                    <a:ea typeface="Open Sans Light" panose="020B0306030504020204" pitchFamily="34" charset="0"/>
                    <a:cs typeface="Lato Light"/>
                  </a:rPr>
                  <a:t> </a:t>
                </a:r>
                <a:r>
                  <a:rPr lang="en-US" sz="2400" smtClean="0">
                    <a:ea typeface="Open Sans Light" panose="020B0306030504020204" pitchFamily="34" charset="0"/>
                    <a:cs typeface="Lato Light"/>
                  </a:rPr>
                  <a:t>automatiziraju </a:t>
                </a:r>
                <a:r>
                  <a:rPr lang="en-US" sz="2400">
                    <a:ea typeface="Open Sans Light" panose="020B0306030504020204" pitchFamily="34" charset="0"/>
                    <a:cs typeface="Lato Light"/>
                  </a:rPr>
                  <a:t>i poboljšaju ručni rad koji obavljaju ljudi.</a:t>
                </a:r>
                <a:endParaRPr lang="en-US" sz="2400">
                  <a:latin typeface="Lato Light"/>
                  <a:ea typeface="Open Sans Light" panose="020B0306030504020204" pitchFamily="34" charset="0"/>
                  <a:cs typeface="Lato Light"/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3315866" y="6612406"/>
                <a:ext cx="2655310" cy="830960"/>
              </a:xfrm>
              <a:prstGeom prst="rect">
                <a:avLst/>
              </a:prstGeom>
              <a:noFill/>
            </p:spPr>
            <p:txBody>
              <a:bodyPr wrap="square" lIns="182843" tIns="91422" rIns="182843" bIns="91422" rtlCol="0">
                <a:spAutoFit/>
              </a:bodyPr>
              <a:lstStyle/>
              <a:p>
                <a:pPr algn="ctr"/>
                <a:r>
                  <a:rPr lang="bs-Latn-BA" sz="4200" b="1" smtClean="0">
                    <a:solidFill>
                      <a:schemeClr val="tx2"/>
                    </a:solidFill>
                    <a:latin typeface="Lato Regular"/>
                    <a:cs typeface="Lato Regular"/>
                  </a:rPr>
                  <a:t>Roboti</a:t>
                </a:r>
                <a:endParaRPr lang="en-US" sz="4200" b="1">
                  <a:solidFill>
                    <a:schemeClr val="tx2"/>
                  </a:solidFill>
                  <a:latin typeface="Lato Regular"/>
                  <a:cs typeface="Lato Regular"/>
                </a:endParaRPr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9755500" y="8969123"/>
            <a:ext cx="5818568" cy="3608768"/>
            <a:chOff x="9755500" y="8969123"/>
            <a:chExt cx="5818568" cy="3608768"/>
          </a:xfrm>
        </p:grpSpPr>
        <p:sp>
          <p:nvSpPr>
            <p:cNvPr id="73" name="Freeform 9"/>
            <p:cNvSpPr>
              <a:spLocks noEditPoints="1"/>
            </p:cNvSpPr>
            <p:nvPr/>
          </p:nvSpPr>
          <p:spPr bwMode="auto">
            <a:xfrm>
              <a:off x="11474280" y="8969123"/>
              <a:ext cx="1673674" cy="1674110"/>
            </a:xfrm>
            <a:custGeom>
              <a:avLst/>
              <a:gdLst>
                <a:gd name="T0" fmla="*/ 106 w 212"/>
                <a:gd name="T1" fmla="*/ 212 h 212"/>
                <a:gd name="T2" fmla="*/ 0 w 212"/>
                <a:gd name="T3" fmla="*/ 106 h 212"/>
                <a:gd name="T4" fmla="*/ 106 w 212"/>
                <a:gd name="T5" fmla="*/ 0 h 212"/>
                <a:gd name="T6" fmla="*/ 212 w 212"/>
                <a:gd name="T7" fmla="*/ 106 h 212"/>
                <a:gd name="T8" fmla="*/ 106 w 212"/>
                <a:gd name="T9" fmla="*/ 212 h 212"/>
                <a:gd name="T10" fmla="*/ 106 w 212"/>
                <a:gd name="T11" fmla="*/ 20 h 212"/>
                <a:gd name="T12" fmla="*/ 20 w 212"/>
                <a:gd name="T13" fmla="*/ 106 h 212"/>
                <a:gd name="T14" fmla="*/ 106 w 212"/>
                <a:gd name="T15" fmla="*/ 192 h 212"/>
                <a:gd name="T16" fmla="*/ 192 w 212"/>
                <a:gd name="T17" fmla="*/ 106 h 212"/>
                <a:gd name="T18" fmla="*/ 106 w 212"/>
                <a:gd name="T19" fmla="*/ 2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2" h="212">
                  <a:moveTo>
                    <a:pt x="106" y="212"/>
                  </a:moveTo>
                  <a:cubicBezTo>
                    <a:pt x="48" y="212"/>
                    <a:pt x="0" y="165"/>
                    <a:pt x="0" y="106"/>
                  </a:cubicBezTo>
                  <a:cubicBezTo>
                    <a:pt x="0" y="48"/>
                    <a:pt x="48" y="0"/>
                    <a:pt x="106" y="0"/>
                  </a:cubicBezTo>
                  <a:cubicBezTo>
                    <a:pt x="165" y="0"/>
                    <a:pt x="212" y="48"/>
                    <a:pt x="212" y="106"/>
                  </a:cubicBezTo>
                  <a:cubicBezTo>
                    <a:pt x="212" y="165"/>
                    <a:pt x="165" y="212"/>
                    <a:pt x="106" y="212"/>
                  </a:cubicBezTo>
                  <a:close/>
                  <a:moveTo>
                    <a:pt x="106" y="20"/>
                  </a:moveTo>
                  <a:cubicBezTo>
                    <a:pt x="59" y="20"/>
                    <a:pt x="20" y="59"/>
                    <a:pt x="20" y="106"/>
                  </a:cubicBezTo>
                  <a:cubicBezTo>
                    <a:pt x="20" y="154"/>
                    <a:pt x="59" y="192"/>
                    <a:pt x="106" y="192"/>
                  </a:cubicBezTo>
                  <a:cubicBezTo>
                    <a:pt x="154" y="192"/>
                    <a:pt x="192" y="154"/>
                    <a:pt x="192" y="106"/>
                  </a:cubicBezTo>
                  <a:cubicBezTo>
                    <a:pt x="192" y="59"/>
                    <a:pt x="154" y="20"/>
                    <a:pt x="106" y="2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74" name="Group 73"/>
            <p:cNvGrpSpPr/>
            <p:nvPr/>
          </p:nvGrpSpPr>
          <p:grpSpPr>
            <a:xfrm>
              <a:off x="11977720" y="9346230"/>
              <a:ext cx="640288" cy="917488"/>
              <a:chOff x="3741341" y="1604128"/>
              <a:chExt cx="341313" cy="488950"/>
            </a:xfrm>
            <a:solidFill>
              <a:schemeClr val="accent3"/>
            </a:solidFill>
          </p:grpSpPr>
          <p:sp>
            <p:nvSpPr>
              <p:cNvPr id="75" name="Freeform 15"/>
              <p:cNvSpPr>
                <a:spLocks noEditPoints="1"/>
              </p:cNvSpPr>
              <p:nvPr/>
            </p:nvSpPr>
            <p:spPr bwMode="auto">
              <a:xfrm>
                <a:off x="3741341" y="1604128"/>
                <a:ext cx="341313" cy="488950"/>
              </a:xfrm>
              <a:custGeom>
                <a:avLst/>
                <a:gdLst>
                  <a:gd name="T0" fmla="*/ 44 w 88"/>
                  <a:gd name="T1" fmla="*/ 0 h 128"/>
                  <a:gd name="T2" fmla="*/ 0 w 88"/>
                  <a:gd name="T3" fmla="*/ 44 h 128"/>
                  <a:gd name="T4" fmla="*/ 20 w 88"/>
                  <a:gd name="T5" fmla="*/ 92 h 128"/>
                  <a:gd name="T6" fmla="*/ 44 w 88"/>
                  <a:gd name="T7" fmla="*/ 128 h 128"/>
                  <a:gd name="T8" fmla="*/ 68 w 88"/>
                  <a:gd name="T9" fmla="*/ 92 h 128"/>
                  <a:gd name="T10" fmla="*/ 88 w 88"/>
                  <a:gd name="T11" fmla="*/ 44 h 128"/>
                  <a:gd name="T12" fmla="*/ 44 w 88"/>
                  <a:gd name="T13" fmla="*/ 0 h 128"/>
                  <a:gd name="T14" fmla="*/ 54 w 88"/>
                  <a:gd name="T15" fmla="*/ 109 h 128"/>
                  <a:gd name="T16" fmla="*/ 35 w 88"/>
                  <a:gd name="T17" fmla="*/ 111 h 128"/>
                  <a:gd name="T18" fmla="*/ 32 w 88"/>
                  <a:gd name="T19" fmla="*/ 104 h 128"/>
                  <a:gd name="T20" fmla="*/ 32 w 88"/>
                  <a:gd name="T21" fmla="*/ 103 h 128"/>
                  <a:gd name="T22" fmla="*/ 57 w 88"/>
                  <a:gd name="T23" fmla="*/ 100 h 128"/>
                  <a:gd name="T24" fmla="*/ 56 w 88"/>
                  <a:gd name="T25" fmla="*/ 104 h 128"/>
                  <a:gd name="T26" fmla="*/ 54 w 88"/>
                  <a:gd name="T27" fmla="*/ 109 h 128"/>
                  <a:gd name="T28" fmla="*/ 31 w 88"/>
                  <a:gd name="T29" fmla="*/ 100 h 128"/>
                  <a:gd name="T30" fmla="*/ 28 w 88"/>
                  <a:gd name="T31" fmla="*/ 92 h 128"/>
                  <a:gd name="T32" fmla="*/ 60 w 88"/>
                  <a:gd name="T33" fmla="*/ 92 h 128"/>
                  <a:gd name="T34" fmla="*/ 58 w 88"/>
                  <a:gd name="T35" fmla="*/ 96 h 128"/>
                  <a:gd name="T36" fmla="*/ 31 w 88"/>
                  <a:gd name="T37" fmla="*/ 100 h 128"/>
                  <a:gd name="T38" fmla="*/ 44 w 88"/>
                  <a:gd name="T39" fmla="*/ 120 h 128"/>
                  <a:gd name="T40" fmla="*/ 36 w 88"/>
                  <a:gd name="T41" fmla="*/ 115 h 128"/>
                  <a:gd name="T42" fmla="*/ 53 w 88"/>
                  <a:gd name="T43" fmla="*/ 113 h 128"/>
                  <a:gd name="T44" fmla="*/ 44 w 88"/>
                  <a:gd name="T45" fmla="*/ 120 h 128"/>
                  <a:gd name="T46" fmla="*/ 63 w 88"/>
                  <a:gd name="T47" fmla="*/ 84 h 128"/>
                  <a:gd name="T48" fmla="*/ 25 w 88"/>
                  <a:gd name="T49" fmla="*/ 84 h 128"/>
                  <a:gd name="T50" fmla="*/ 19 w 88"/>
                  <a:gd name="T51" fmla="*/ 71 h 128"/>
                  <a:gd name="T52" fmla="*/ 8 w 88"/>
                  <a:gd name="T53" fmla="*/ 44 h 128"/>
                  <a:gd name="T54" fmla="*/ 44 w 88"/>
                  <a:gd name="T55" fmla="*/ 8 h 128"/>
                  <a:gd name="T56" fmla="*/ 80 w 88"/>
                  <a:gd name="T57" fmla="*/ 44 h 128"/>
                  <a:gd name="T58" fmla="*/ 69 w 88"/>
                  <a:gd name="T59" fmla="*/ 71 h 128"/>
                  <a:gd name="T60" fmla="*/ 63 w 88"/>
                  <a:gd name="T61" fmla="*/ 84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8" h="128">
                    <a:moveTo>
                      <a:pt x="44" y="0"/>
                    </a:moveTo>
                    <a:cubicBezTo>
                      <a:pt x="20" y="0"/>
                      <a:pt x="0" y="20"/>
                      <a:pt x="0" y="44"/>
                    </a:cubicBezTo>
                    <a:cubicBezTo>
                      <a:pt x="0" y="60"/>
                      <a:pt x="15" y="77"/>
                      <a:pt x="20" y="92"/>
                    </a:cubicBezTo>
                    <a:cubicBezTo>
                      <a:pt x="28" y="115"/>
                      <a:pt x="27" y="128"/>
                      <a:pt x="44" y="128"/>
                    </a:cubicBezTo>
                    <a:cubicBezTo>
                      <a:pt x="61" y="128"/>
                      <a:pt x="60" y="115"/>
                      <a:pt x="68" y="92"/>
                    </a:cubicBezTo>
                    <a:cubicBezTo>
                      <a:pt x="73" y="77"/>
                      <a:pt x="88" y="60"/>
                      <a:pt x="88" y="44"/>
                    </a:cubicBezTo>
                    <a:cubicBezTo>
                      <a:pt x="88" y="20"/>
                      <a:pt x="68" y="0"/>
                      <a:pt x="44" y="0"/>
                    </a:cubicBezTo>
                    <a:close/>
                    <a:moveTo>
                      <a:pt x="54" y="109"/>
                    </a:moveTo>
                    <a:cubicBezTo>
                      <a:pt x="35" y="111"/>
                      <a:pt x="35" y="111"/>
                      <a:pt x="35" y="111"/>
                    </a:cubicBezTo>
                    <a:cubicBezTo>
                      <a:pt x="34" y="109"/>
                      <a:pt x="33" y="107"/>
                      <a:pt x="32" y="104"/>
                    </a:cubicBezTo>
                    <a:cubicBezTo>
                      <a:pt x="32" y="104"/>
                      <a:pt x="32" y="104"/>
                      <a:pt x="32" y="103"/>
                    </a:cubicBezTo>
                    <a:cubicBezTo>
                      <a:pt x="57" y="100"/>
                      <a:pt x="57" y="100"/>
                      <a:pt x="57" y="100"/>
                    </a:cubicBezTo>
                    <a:cubicBezTo>
                      <a:pt x="57" y="102"/>
                      <a:pt x="56" y="103"/>
                      <a:pt x="56" y="104"/>
                    </a:cubicBezTo>
                    <a:cubicBezTo>
                      <a:pt x="55" y="106"/>
                      <a:pt x="55" y="107"/>
                      <a:pt x="54" y="109"/>
                    </a:cubicBezTo>
                    <a:close/>
                    <a:moveTo>
                      <a:pt x="31" y="100"/>
                    </a:moveTo>
                    <a:cubicBezTo>
                      <a:pt x="30" y="97"/>
                      <a:pt x="29" y="95"/>
                      <a:pt x="28" y="92"/>
                    </a:cubicBezTo>
                    <a:cubicBezTo>
                      <a:pt x="60" y="92"/>
                      <a:pt x="60" y="92"/>
                      <a:pt x="60" y="92"/>
                    </a:cubicBezTo>
                    <a:cubicBezTo>
                      <a:pt x="59" y="93"/>
                      <a:pt x="59" y="95"/>
                      <a:pt x="58" y="96"/>
                    </a:cubicBezTo>
                    <a:lnTo>
                      <a:pt x="31" y="100"/>
                    </a:lnTo>
                    <a:close/>
                    <a:moveTo>
                      <a:pt x="44" y="120"/>
                    </a:moveTo>
                    <a:cubicBezTo>
                      <a:pt x="40" y="120"/>
                      <a:pt x="38" y="120"/>
                      <a:pt x="36" y="115"/>
                    </a:cubicBezTo>
                    <a:cubicBezTo>
                      <a:pt x="53" y="113"/>
                      <a:pt x="53" y="113"/>
                      <a:pt x="53" y="113"/>
                    </a:cubicBezTo>
                    <a:cubicBezTo>
                      <a:pt x="51" y="119"/>
                      <a:pt x="49" y="120"/>
                      <a:pt x="44" y="120"/>
                    </a:cubicBezTo>
                    <a:close/>
                    <a:moveTo>
                      <a:pt x="63" y="84"/>
                    </a:moveTo>
                    <a:cubicBezTo>
                      <a:pt x="25" y="84"/>
                      <a:pt x="25" y="84"/>
                      <a:pt x="25" y="84"/>
                    </a:cubicBezTo>
                    <a:cubicBezTo>
                      <a:pt x="23" y="80"/>
                      <a:pt x="21" y="75"/>
                      <a:pt x="19" y="71"/>
                    </a:cubicBezTo>
                    <a:cubicBezTo>
                      <a:pt x="13" y="62"/>
                      <a:pt x="8" y="52"/>
                      <a:pt x="8" y="44"/>
                    </a:cubicBezTo>
                    <a:cubicBezTo>
                      <a:pt x="8" y="24"/>
                      <a:pt x="24" y="8"/>
                      <a:pt x="44" y="8"/>
                    </a:cubicBezTo>
                    <a:cubicBezTo>
                      <a:pt x="64" y="8"/>
                      <a:pt x="80" y="24"/>
                      <a:pt x="80" y="44"/>
                    </a:cubicBezTo>
                    <a:cubicBezTo>
                      <a:pt x="80" y="52"/>
                      <a:pt x="75" y="62"/>
                      <a:pt x="69" y="71"/>
                    </a:cubicBezTo>
                    <a:cubicBezTo>
                      <a:pt x="67" y="75"/>
                      <a:pt x="65" y="80"/>
                      <a:pt x="63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76" name="Freeform 16"/>
              <p:cNvSpPr>
                <a:spLocks/>
              </p:cNvSpPr>
              <p:nvPr/>
            </p:nvSpPr>
            <p:spPr bwMode="auto">
              <a:xfrm>
                <a:off x="3819128" y="1680328"/>
                <a:ext cx="101600" cy="100013"/>
              </a:xfrm>
              <a:custGeom>
                <a:avLst/>
                <a:gdLst>
                  <a:gd name="T0" fmla="*/ 24 w 26"/>
                  <a:gd name="T1" fmla="*/ 0 h 26"/>
                  <a:gd name="T2" fmla="*/ 0 w 26"/>
                  <a:gd name="T3" fmla="*/ 24 h 26"/>
                  <a:gd name="T4" fmla="*/ 2 w 26"/>
                  <a:gd name="T5" fmla="*/ 26 h 26"/>
                  <a:gd name="T6" fmla="*/ 4 w 26"/>
                  <a:gd name="T7" fmla="*/ 24 h 26"/>
                  <a:gd name="T8" fmla="*/ 24 w 26"/>
                  <a:gd name="T9" fmla="*/ 4 h 26"/>
                  <a:gd name="T10" fmla="*/ 26 w 26"/>
                  <a:gd name="T11" fmla="*/ 2 h 26"/>
                  <a:gd name="T12" fmla="*/ 24 w 26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26">
                    <a:moveTo>
                      <a:pt x="24" y="0"/>
                    </a:moveTo>
                    <a:cubicBezTo>
                      <a:pt x="11" y="0"/>
                      <a:pt x="0" y="11"/>
                      <a:pt x="0" y="24"/>
                    </a:cubicBezTo>
                    <a:cubicBezTo>
                      <a:pt x="0" y="25"/>
                      <a:pt x="1" y="26"/>
                      <a:pt x="2" y="26"/>
                    </a:cubicBezTo>
                    <a:cubicBezTo>
                      <a:pt x="3" y="26"/>
                      <a:pt x="4" y="25"/>
                      <a:pt x="4" y="24"/>
                    </a:cubicBezTo>
                    <a:cubicBezTo>
                      <a:pt x="4" y="13"/>
                      <a:pt x="13" y="4"/>
                      <a:pt x="24" y="4"/>
                    </a:cubicBezTo>
                    <a:cubicBezTo>
                      <a:pt x="25" y="4"/>
                      <a:pt x="26" y="3"/>
                      <a:pt x="26" y="2"/>
                    </a:cubicBezTo>
                    <a:cubicBezTo>
                      <a:pt x="26" y="1"/>
                      <a:pt x="25" y="0"/>
                      <a:pt x="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84" name="Group 83"/>
            <p:cNvGrpSpPr/>
            <p:nvPr/>
          </p:nvGrpSpPr>
          <p:grpSpPr>
            <a:xfrm>
              <a:off x="9755500" y="10569166"/>
              <a:ext cx="5818568" cy="2008725"/>
              <a:chOff x="2054206" y="6459127"/>
              <a:chExt cx="5818568" cy="2008725"/>
            </a:xfrm>
          </p:grpSpPr>
          <p:sp>
            <p:nvSpPr>
              <p:cNvPr id="85" name="Content Placeholder 19"/>
              <p:cNvSpPr txBox="1">
                <a:spLocks/>
              </p:cNvSpPr>
              <p:nvPr/>
            </p:nvSpPr>
            <p:spPr>
              <a:xfrm>
                <a:off x="2054206" y="7221337"/>
                <a:ext cx="5818568" cy="1246515"/>
              </a:xfrm>
              <a:prstGeom prst="rect">
                <a:avLst/>
              </a:prstGeom>
            </p:spPr>
            <p:txBody>
              <a:bodyPr vert="horz" lIns="182843" tIns="91422" rIns="182843" bIns="91422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pl-PL" sz="2400" smtClean="0">
                    <a:ea typeface="Open Sans Light" panose="020B0306030504020204" pitchFamily="34" charset="0"/>
                    <a:cs typeface="Lato Light"/>
                  </a:rPr>
                  <a:t>Softver </a:t>
                </a:r>
                <a:r>
                  <a:rPr lang="pl-PL" sz="2400">
                    <a:ea typeface="Open Sans Light" panose="020B0306030504020204" pitchFamily="34" charset="0"/>
                    <a:cs typeface="Lato Light"/>
                  </a:rPr>
                  <a:t>koji je sposoban da automatizuje i poboljša poslove ljudi za koje je potrebno znanje</a:t>
                </a:r>
                <a:r>
                  <a:rPr lang="pl-PL" sz="2400" smtClean="0">
                    <a:ea typeface="Open Sans Light" panose="020B0306030504020204" pitchFamily="34" charset="0"/>
                    <a:cs typeface="Lato Light"/>
                  </a:rPr>
                  <a:t>.</a:t>
                </a:r>
                <a:endParaRPr lang="en-US" sz="2400">
                  <a:latin typeface="Lato Light"/>
                  <a:ea typeface="Open Sans Light" panose="020B0306030504020204" pitchFamily="34" charset="0"/>
                  <a:cs typeface="Lato Light"/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2054206" y="6459127"/>
                <a:ext cx="5818567" cy="830960"/>
              </a:xfrm>
              <a:prstGeom prst="rect">
                <a:avLst/>
              </a:prstGeom>
              <a:noFill/>
            </p:spPr>
            <p:txBody>
              <a:bodyPr wrap="square" lIns="182843" tIns="91422" rIns="182843" bIns="91422" rtlCol="0">
                <a:spAutoFit/>
              </a:bodyPr>
              <a:lstStyle/>
              <a:p>
                <a:pPr algn="ctr"/>
                <a:r>
                  <a:rPr lang="bs-Latn-BA" sz="4200" b="1" smtClean="0">
                    <a:solidFill>
                      <a:schemeClr val="tx2"/>
                    </a:solidFill>
                    <a:latin typeface="Lato Regular"/>
                    <a:cs typeface="Lato Regular"/>
                  </a:rPr>
                  <a:t>Umjetna inteligencija</a:t>
                </a:r>
                <a:endParaRPr lang="en-US" sz="4200" b="1">
                  <a:solidFill>
                    <a:schemeClr val="tx2"/>
                  </a:solidFill>
                  <a:latin typeface="Lato Regular"/>
                  <a:cs typeface="Lato Regular"/>
                </a:endParaRPr>
              </a:p>
            </p:txBody>
          </p:sp>
        </p:grpSp>
      </p:grpSp>
      <p:grpSp>
        <p:nvGrpSpPr>
          <p:cNvPr id="4" name="Group 3"/>
          <p:cNvGrpSpPr/>
          <p:nvPr/>
        </p:nvGrpSpPr>
        <p:grpSpPr>
          <a:xfrm>
            <a:off x="16717937" y="8969785"/>
            <a:ext cx="5517999" cy="3587310"/>
            <a:chOff x="16717937" y="8969785"/>
            <a:chExt cx="5517999" cy="3587310"/>
          </a:xfrm>
        </p:grpSpPr>
        <p:sp>
          <p:nvSpPr>
            <p:cNvPr id="77" name="Freeform 6"/>
            <p:cNvSpPr>
              <a:spLocks noEditPoints="1"/>
            </p:cNvSpPr>
            <p:nvPr/>
          </p:nvSpPr>
          <p:spPr bwMode="auto">
            <a:xfrm>
              <a:off x="18419619" y="8969785"/>
              <a:ext cx="1673674" cy="1677444"/>
            </a:xfrm>
            <a:custGeom>
              <a:avLst/>
              <a:gdLst>
                <a:gd name="T0" fmla="*/ 106 w 212"/>
                <a:gd name="T1" fmla="*/ 212 h 212"/>
                <a:gd name="T2" fmla="*/ 0 w 212"/>
                <a:gd name="T3" fmla="*/ 106 h 212"/>
                <a:gd name="T4" fmla="*/ 106 w 212"/>
                <a:gd name="T5" fmla="*/ 0 h 212"/>
                <a:gd name="T6" fmla="*/ 212 w 212"/>
                <a:gd name="T7" fmla="*/ 106 h 212"/>
                <a:gd name="T8" fmla="*/ 106 w 212"/>
                <a:gd name="T9" fmla="*/ 212 h 212"/>
                <a:gd name="T10" fmla="*/ 106 w 212"/>
                <a:gd name="T11" fmla="*/ 20 h 212"/>
                <a:gd name="T12" fmla="*/ 20 w 212"/>
                <a:gd name="T13" fmla="*/ 106 h 212"/>
                <a:gd name="T14" fmla="*/ 106 w 212"/>
                <a:gd name="T15" fmla="*/ 192 h 212"/>
                <a:gd name="T16" fmla="*/ 192 w 212"/>
                <a:gd name="T17" fmla="*/ 106 h 212"/>
                <a:gd name="T18" fmla="*/ 106 w 212"/>
                <a:gd name="T19" fmla="*/ 2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2" h="212">
                  <a:moveTo>
                    <a:pt x="106" y="212"/>
                  </a:moveTo>
                  <a:cubicBezTo>
                    <a:pt x="48" y="212"/>
                    <a:pt x="0" y="165"/>
                    <a:pt x="0" y="106"/>
                  </a:cubicBezTo>
                  <a:cubicBezTo>
                    <a:pt x="0" y="48"/>
                    <a:pt x="48" y="0"/>
                    <a:pt x="106" y="0"/>
                  </a:cubicBezTo>
                  <a:cubicBezTo>
                    <a:pt x="165" y="0"/>
                    <a:pt x="212" y="48"/>
                    <a:pt x="212" y="106"/>
                  </a:cubicBezTo>
                  <a:cubicBezTo>
                    <a:pt x="212" y="165"/>
                    <a:pt x="165" y="212"/>
                    <a:pt x="106" y="212"/>
                  </a:cubicBezTo>
                  <a:close/>
                  <a:moveTo>
                    <a:pt x="106" y="20"/>
                  </a:moveTo>
                  <a:cubicBezTo>
                    <a:pt x="59" y="20"/>
                    <a:pt x="20" y="59"/>
                    <a:pt x="20" y="106"/>
                  </a:cubicBezTo>
                  <a:cubicBezTo>
                    <a:pt x="20" y="154"/>
                    <a:pt x="59" y="192"/>
                    <a:pt x="106" y="192"/>
                  </a:cubicBezTo>
                  <a:cubicBezTo>
                    <a:pt x="154" y="192"/>
                    <a:pt x="192" y="154"/>
                    <a:pt x="192" y="106"/>
                  </a:cubicBezTo>
                  <a:cubicBezTo>
                    <a:pt x="192" y="59"/>
                    <a:pt x="154" y="20"/>
                    <a:pt x="106" y="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82843" tIns="91422" rIns="182843" bIns="91422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78" name="Group 77"/>
            <p:cNvGrpSpPr/>
            <p:nvPr/>
          </p:nvGrpSpPr>
          <p:grpSpPr>
            <a:xfrm>
              <a:off x="18896286" y="9468412"/>
              <a:ext cx="760532" cy="717670"/>
              <a:chOff x="3498850" y="1541463"/>
              <a:chExt cx="504825" cy="476250"/>
            </a:xfrm>
            <a:solidFill>
              <a:schemeClr val="accent4"/>
            </a:solidFill>
          </p:grpSpPr>
          <p:sp>
            <p:nvSpPr>
              <p:cNvPr id="79" name="Oval 5"/>
              <p:cNvSpPr>
                <a:spLocks noChangeArrowheads="1"/>
              </p:cNvSpPr>
              <p:nvPr/>
            </p:nvSpPr>
            <p:spPr bwMode="auto">
              <a:xfrm>
                <a:off x="3743325" y="1801813"/>
                <a:ext cx="61913" cy="619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0" name="Freeform 6"/>
              <p:cNvSpPr>
                <a:spLocks noEditPoints="1"/>
              </p:cNvSpPr>
              <p:nvPr/>
            </p:nvSpPr>
            <p:spPr bwMode="auto">
              <a:xfrm>
                <a:off x="3498850" y="1541463"/>
                <a:ext cx="504825" cy="476250"/>
              </a:xfrm>
              <a:custGeom>
                <a:avLst/>
                <a:gdLst>
                  <a:gd name="T0" fmla="*/ 116 w 132"/>
                  <a:gd name="T1" fmla="*/ 48 h 124"/>
                  <a:gd name="T2" fmla="*/ 116 w 132"/>
                  <a:gd name="T3" fmla="*/ 22 h 124"/>
                  <a:gd name="T4" fmla="*/ 104 w 132"/>
                  <a:gd name="T5" fmla="*/ 0 h 124"/>
                  <a:gd name="T6" fmla="*/ 22 w 132"/>
                  <a:gd name="T7" fmla="*/ 0 h 124"/>
                  <a:gd name="T8" fmla="*/ 0 w 132"/>
                  <a:gd name="T9" fmla="*/ 102 h 124"/>
                  <a:gd name="T10" fmla="*/ 94 w 132"/>
                  <a:gd name="T11" fmla="*/ 124 h 124"/>
                  <a:gd name="T12" fmla="*/ 116 w 132"/>
                  <a:gd name="T13" fmla="*/ 96 h 124"/>
                  <a:gd name="T14" fmla="*/ 116 w 132"/>
                  <a:gd name="T15" fmla="*/ 48 h 124"/>
                  <a:gd name="T16" fmla="*/ 88 w 132"/>
                  <a:gd name="T17" fmla="*/ 8 h 124"/>
                  <a:gd name="T18" fmla="*/ 108 w 132"/>
                  <a:gd name="T19" fmla="*/ 12 h 124"/>
                  <a:gd name="T20" fmla="*/ 108 w 132"/>
                  <a:gd name="T21" fmla="*/ 24 h 124"/>
                  <a:gd name="T22" fmla="*/ 104 w 132"/>
                  <a:gd name="T23" fmla="*/ 36 h 124"/>
                  <a:gd name="T24" fmla="*/ 104 w 132"/>
                  <a:gd name="T25" fmla="*/ 32 h 124"/>
                  <a:gd name="T26" fmla="*/ 104 w 132"/>
                  <a:gd name="T27" fmla="*/ 16 h 124"/>
                  <a:gd name="T28" fmla="*/ 16 w 132"/>
                  <a:gd name="T29" fmla="*/ 12 h 124"/>
                  <a:gd name="T30" fmla="*/ 12 w 132"/>
                  <a:gd name="T31" fmla="*/ 24 h 124"/>
                  <a:gd name="T32" fmla="*/ 8 w 132"/>
                  <a:gd name="T33" fmla="*/ 22 h 124"/>
                  <a:gd name="T34" fmla="*/ 100 w 132"/>
                  <a:gd name="T35" fmla="*/ 20 h 124"/>
                  <a:gd name="T36" fmla="*/ 16 w 132"/>
                  <a:gd name="T37" fmla="*/ 16 h 124"/>
                  <a:gd name="T38" fmla="*/ 100 w 132"/>
                  <a:gd name="T39" fmla="*/ 20 h 124"/>
                  <a:gd name="T40" fmla="*/ 100 w 132"/>
                  <a:gd name="T41" fmla="*/ 28 h 124"/>
                  <a:gd name="T42" fmla="*/ 16 w 132"/>
                  <a:gd name="T43" fmla="*/ 24 h 124"/>
                  <a:gd name="T44" fmla="*/ 100 w 132"/>
                  <a:gd name="T45" fmla="*/ 32 h 124"/>
                  <a:gd name="T46" fmla="*/ 88 w 132"/>
                  <a:gd name="T47" fmla="*/ 36 h 124"/>
                  <a:gd name="T48" fmla="*/ 16 w 132"/>
                  <a:gd name="T49" fmla="*/ 35 h 124"/>
                  <a:gd name="T50" fmla="*/ 100 w 132"/>
                  <a:gd name="T51" fmla="*/ 32 h 124"/>
                  <a:gd name="T52" fmla="*/ 94 w 132"/>
                  <a:gd name="T53" fmla="*/ 116 h 124"/>
                  <a:gd name="T54" fmla="*/ 8 w 132"/>
                  <a:gd name="T55" fmla="*/ 102 h 124"/>
                  <a:gd name="T56" fmla="*/ 22 w 132"/>
                  <a:gd name="T57" fmla="*/ 44 h 124"/>
                  <a:gd name="T58" fmla="*/ 104 w 132"/>
                  <a:gd name="T59" fmla="*/ 44 h 124"/>
                  <a:gd name="T60" fmla="*/ 108 w 132"/>
                  <a:gd name="T61" fmla="*/ 56 h 124"/>
                  <a:gd name="T62" fmla="*/ 52 w 132"/>
                  <a:gd name="T63" fmla="*/ 76 h 124"/>
                  <a:gd name="T64" fmla="*/ 108 w 132"/>
                  <a:gd name="T65" fmla="*/ 96 h 124"/>
                  <a:gd name="T66" fmla="*/ 113 w 132"/>
                  <a:gd name="T67" fmla="*/ 88 h 124"/>
                  <a:gd name="T68" fmla="*/ 60 w 132"/>
                  <a:gd name="T69" fmla="*/ 76 h 124"/>
                  <a:gd name="T70" fmla="*/ 108 w 132"/>
                  <a:gd name="T71" fmla="*/ 64 h 124"/>
                  <a:gd name="T72" fmla="*/ 115 w 132"/>
                  <a:gd name="T73" fmla="*/ 59 h 124"/>
                  <a:gd name="T74" fmla="*/ 120 w 132"/>
                  <a:gd name="T75" fmla="*/ 7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2" h="124">
                    <a:moveTo>
                      <a:pt x="116" y="48"/>
                    </a:moveTo>
                    <a:cubicBezTo>
                      <a:pt x="116" y="48"/>
                      <a:pt x="116" y="48"/>
                      <a:pt x="116" y="48"/>
                    </a:cubicBezTo>
                    <a:cubicBezTo>
                      <a:pt x="116" y="24"/>
                      <a:pt x="116" y="24"/>
                      <a:pt x="116" y="24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6" y="5"/>
                      <a:pt x="111" y="0"/>
                      <a:pt x="104" y="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14"/>
                      <a:pt x="10" y="124"/>
                      <a:pt x="22" y="124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106" y="124"/>
                      <a:pt x="116" y="114"/>
                      <a:pt x="116" y="102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32" y="84"/>
                      <a:pt x="132" y="60"/>
                      <a:pt x="116" y="48"/>
                    </a:cubicBezTo>
                    <a:close/>
                    <a:moveTo>
                      <a:pt x="22" y="8"/>
                    </a:moveTo>
                    <a:cubicBezTo>
                      <a:pt x="88" y="8"/>
                      <a:pt x="88" y="8"/>
                      <a:pt x="88" y="8"/>
                    </a:cubicBezTo>
                    <a:cubicBezTo>
                      <a:pt x="104" y="8"/>
                      <a:pt x="104" y="8"/>
                      <a:pt x="104" y="8"/>
                    </a:cubicBezTo>
                    <a:cubicBezTo>
                      <a:pt x="106" y="8"/>
                      <a:pt x="108" y="10"/>
                      <a:pt x="108" y="12"/>
                    </a:cubicBezTo>
                    <a:cubicBezTo>
                      <a:pt x="108" y="22"/>
                      <a:pt x="108" y="22"/>
                      <a:pt x="108" y="22"/>
                    </a:cubicBezTo>
                    <a:cubicBezTo>
                      <a:pt x="108" y="24"/>
                      <a:pt x="108" y="24"/>
                      <a:pt x="108" y="24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7" y="36"/>
                      <a:pt x="105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2"/>
                      <a:pt x="104" y="32"/>
                      <a:pt x="104" y="32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4"/>
                      <a:pt x="102" y="12"/>
                      <a:pt x="100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4" y="12"/>
                      <a:pt x="12" y="14"/>
                      <a:pt x="12" y="16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0" y="29"/>
                      <a:pt x="8" y="26"/>
                      <a:pt x="8" y="22"/>
                    </a:cubicBezTo>
                    <a:cubicBezTo>
                      <a:pt x="8" y="14"/>
                      <a:pt x="14" y="8"/>
                      <a:pt x="22" y="8"/>
                    </a:cubicBezTo>
                    <a:close/>
                    <a:moveTo>
                      <a:pt x="100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00" y="16"/>
                      <a:pt x="100" y="16"/>
                      <a:pt x="100" y="16"/>
                    </a:cubicBezTo>
                    <a:lnTo>
                      <a:pt x="100" y="20"/>
                    </a:lnTo>
                    <a:close/>
                    <a:moveTo>
                      <a:pt x="100" y="24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4"/>
                      <a:pt x="16" y="24"/>
                      <a:pt x="16" y="24"/>
                    </a:cubicBezTo>
                    <a:lnTo>
                      <a:pt x="100" y="24"/>
                    </a:lnTo>
                    <a:close/>
                    <a:moveTo>
                      <a:pt x="100" y="32"/>
                    </a:moveTo>
                    <a:cubicBezTo>
                      <a:pt x="100" y="36"/>
                      <a:pt x="100" y="36"/>
                      <a:pt x="100" y="36"/>
                    </a:cubicBezTo>
                    <a:cubicBezTo>
                      <a:pt x="88" y="36"/>
                      <a:pt x="88" y="36"/>
                      <a:pt x="88" y="36"/>
                    </a:cubicBezTo>
                    <a:cubicBezTo>
                      <a:pt x="22" y="36"/>
                      <a:pt x="22" y="36"/>
                      <a:pt x="22" y="36"/>
                    </a:cubicBezTo>
                    <a:cubicBezTo>
                      <a:pt x="20" y="36"/>
                      <a:pt x="18" y="35"/>
                      <a:pt x="16" y="35"/>
                    </a:cubicBezTo>
                    <a:cubicBezTo>
                      <a:pt x="16" y="32"/>
                      <a:pt x="16" y="32"/>
                      <a:pt x="16" y="32"/>
                    </a:cubicBezTo>
                    <a:lnTo>
                      <a:pt x="100" y="32"/>
                    </a:lnTo>
                    <a:close/>
                    <a:moveTo>
                      <a:pt x="108" y="102"/>
                    </a:moveTo>
                    <a:cubicBezTo>
                      <a:pt x="108" y="110"/>
                      <a:pt x="102" y="116"/>
                      <a:pt x="94" y="116"/>
                    </a:cubicBezTo>
                    <a:cubicBezTo>
                      <a:pt x="22" y="116"/>
                      <a:pt x="22" y="116"/>
                      <a:pt x="22" y="116"/>
                    </a:cubicBezTo>
                    <a:cubicBezTo>
                      <a:pt x="14" y="116"/>
                      <a:pt x="8" y="110"/>
                      <a:pt x="8" y="102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12" y="42"/>
                      <a:pt x="17" y="44"/>
                      <a:pt x="22" y="44"/>
                    </a:cubicBezTo>
                    <a:cubicBezTo>
                      <a:pt x="88" y="44"/>
                      <a:pt x="88" y="44"/>
                      <a:pt x="88" y="44"/>
                    </a:cubicBezTo>
                    <a:cubicBezTo>
                      <a:pt x="104" y="44"/>
                      <a:pt x="104" y="44"/>
                      <a:pt x="104" y="44"/>
                    </a:cubicBezTo>
                    <a:cubicBezTo>
                      <a:pt x="106" y="44"/>
                      <a:pt x="108" y="46"/>
                      <a:pt x="108" y="48"/>
                    </a:cubicBezTo>
                    <a:cubicBezTo>
                      <a:pt x="108" y="56"/>
                      <a:pt x="108" y="56"/>
                      <a:pt x="108" y="56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61" y="56"/>
                      <a:pt x="52" y="65"/>
                      <a:pt x="52" y="76"/>
                    </a:cubicBezTo>
                    <a:cubicBezTo>
                      <a:pt x="52" y="87"/>
                      <a:pt x="61" y="96"/>
                      <a:pt x="72" y="96"/>
                    </a:cubicBezTo>
                    <a:cubicBezTo>
                      <a:pt x="108" y="96"/>
                      <a:pt x="108" y="96"/>
                      <a:pt x="108" y="96"/>
                    </a:cubicBezTo>
                    <a:lnTo>
                      <a:pt x="108" y="102"/>
                    </a:lnTo>
                    <a:close/>
                    <a:moveTo>
                      <a:pt x="113" y="88"/>
                    </a:moveTo>
                    <a:cubicBezTo>
                      <a:pt x="72" y="88"/>
                      <a:pt x="72" y="88"/>
                      <a:pt x="72" y="88"/>
                    </a:cubicBezTo>
                    <a:cubicBezTo>
                      <a:pt x="65" y="88"/>
                      <a:pt x="60" y="83"/>
                      <a:pt x="60" y="76"/>
                    </a:cubicBezTo>
                    <a:cubicBezTo>
                      <a:pt x="60" y="69"/>
                      <a:pt x="65" y="64"/>
                      <a:pt x="72" y="64"/>
                    </a:cubicBezTo>
                    <a:cubicBezTo>
                      <a:pt x="108" y="64"/>
                      <a:pt x="108" y="64"/>
                      <a:pt x="108" y="64"/>
                    </a:cubicBezTo>
                    <a:cubicBezTo>
                      <a:pt x="110" y="64"/>
                      <a:pt x="113" y="63"/>
                      <a:pt x="114" y="61"/>
                    </a:cubicBezTo>
                    <a:cubicBezTo>
                      <a:pt x="115" y="60"/>
                      <a:pt x="115" y="60"/>
                      <a:pt x="115" y="59"/>
                    </a:cubicBezTo>
                    <a:cubicBezTo>
                      <a:pt x="115" y="59"/>
                      <a:pt x="116" y="59"/>
                      <a:pt x="116" y="59"/>
                    </a:cubicBezTo>
                    <a:cubicBezTo>
                      <a:pt x="118" y="62"/>
                      <a:pt x="120" y="67"/>
                      <a:pt x="120" y="72"/>
                    </a:cubicBezTo>
                    <a:cubicBezTo>
                      <a:pt x="120" y="78"/>
                      <a:pt x="118" y="84"/>
                      <a:pt x="113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91" name="Content Placeholder 19"/>
            <p:cNvSpPr txBox="1">
              <a:spLocks/>
            </p:cNvSpPr>
            <p:nvPr/>
          </p:nvSpPr>
          <p:spPr>
            <a:xfrm>
              <a:off x="16717937" y="11310580"/>
              <a:ext cx="5517999" cy="1246515"/>
            </a:xfrm>
            <a:prstGeom prst="rect">
              <a:avLst/>
            </a:prstGeom>
          </p:spPr>
          <p:txBody>
            <a:bodyPr vert="horz" lIns="182843" tIns="91422" rIns="182843" bIns="91422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bs-Latn-BA" sz="2400" err="1">
                  <a:ea typeface="Open Sans Light" panose="020B0306030504020204" pitchFamily="34" charset="0"/>
                  <a:cs typeface="Lato Light"/>
                </a:rPr>
                <a:t>U</a:t>
              </a:r>
              <a:r>
                <a:rPr lang="en-US" sz="2400" smtClean="0">
                  <a:ea typeface="Open Sans Light" panose="020B0306030504020204" pitchFamily="34" charset="0"/>
                  <a:cs typeface="Lato Light"/>
                </a:rPr>
                <a:t>mjetna </a:t>
              </a:r>
              <a:r>
                <a:rPr lang="en-US" sz="2400">
                  <a:ea typeface="Open Sans Light" panose="020B0306030504020204" pitchFamily="34" charset="0"/>
                  <a:cs typeface="Lato Light"/>
                </a:rPr>
                <a:t>inteligencija ima ulogu davanja uputa robotima šta tačno treba da rade.</a:t>
              </a:r>
              <a:endParaRPr lang="en-US" sz="2400">
                <a:latin typeface="Lato Light"/>
                <a:ea typeface="Open Sans Light" panose="020B0306030504020204" pitchFamily="34" charset="0"/>
                <a:cs typeface="Lato Light"/>
              </a:endParaRPr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17087850" y="10570267"/>
              <a:ext cx="4844346" cy="830960"/>
            </a:xfrm>
            <a:prstGeom prst="rect">
              <a:avLst/>
            </a:prstGeom>
            <a:noFill/>
          </p:spPr>
          <p:txBody>
            <a:bodyPr wrap="square" lIns="182843" tIns="91422" rIns="182843" bIns="91422" rtlCol="0">
              <a:spAutoFit/>
            </a:bodyPr>
            <a:lstStyle/>
            <a:p>
              <a:pPr algn="ctr"/>
              <a:r>
                <a:rPr lang="bs-Latn-BA" sz="4200" b="1" smtClean="0">
                  <a:solidFill>
                    <a:schemeClr val="tx2"/>
                  </a:solidFill>
                  <a:latin typeface="Lato Regular"/>
                  <a:cs typeface="Lato Regular"/>
                </a:rPr>
                <a:t>R</a:t>
              </a:r>
              <a:r>
                <a:rPr lang="id-ID" sz="4200" b="1" smtClean="0">
                  <a:solidFill>
                    <a:schemeClr val="tx2"/>
                  </a:solidFill>
                  <a:latin typeface="Lato Regular"/>
                  <a:cs typeface="Lato Regular"/>
                </a:rPr>
                <a:t>ade </a:t>
              </a:r>
              <a:r>
                <a:rPr lang="id-ID" sz="4200" b="1">
                  <a:solidFill>
                    <a:schemeClr val="tx2"/>
                  </a:solidFill>
                  <a:latin typeface="Lato Regular"/>
                  <a:cs typeface="Lato Regular"/>
                </a:rPr>
                <a:t>zajedno</a:t>
              </a:r>
              <a:endParaRPr lang="en-US" sz="4200" b="1">
                <a:solidFill>
                  <a:schemeClr val="tx2"/>
                </a:solidFill>
                <a:latin typeface="Lato Regular"/>
                <a:cs typeface="Lato Regular"/>
              </a:endParaRPr>
            </a:p>
          </p:txBody>
        </p:sp>
      </p:grpSp>
      <p:sp>
        <p:nvSpPr>
          <p:cNvPr id="93" name="TextBox 92"/>
          <p:cNvSpPr txBox="1"/>
          <p:nvPr/>
        </p:nvSpPr>
        <p:spPr>
          <a:xfrm>
            <a:off x="9353051" y="6532506"/>
            <a:ext cx="14592799" cy="2462170"/>
          </a:xfrm>
          <a:prstGeom prst="rect">
            <a:avLst/>
          </a:prstGeom>
          <a:noFill/>
        </p:spPr>
        <p:txBody>
          <a:bodyPr wrap="square" lIns="243797" tIns="121899" rIns="243797" bIns="121899" rtlCol="0">
            <a:spAutoFit/>
          </a:bodyPr>
          <a:lstStyle/>
          <a:p>
            <a:r>
              <a:rPr lang="en-US" b="1" i="1">
                <a:solidFill>
                  <a:schemeClr val="tx2"/>
                </a:solidFill>
                <a:cs typeface="Lato Light"/>
              </a:rPr>
              <a:t>“The question of whether a computer can think is no more interesting than the question of whether a submarine can swim</a:t>
            </a:r>
            <a:r>
              <a:rPr lang="en-US" b="1" i="1" smtClean="0">
                <a:solidFill>
                  <a:schemeClr val="tx2"/>
                </a:solidFill>
                <a:cs typeface="Lato Light"/>
              </a:rPr>
              <a:t>.”</a:t>
            </a:r>
            <a:endParaRPr lang="bs-Latn-BA" b="1" i="1" smtClean="0">
              <a:solidFill>
                <a:schemeClr val="tx2"/>
              </a:solidFill>
              <a:cs typeface="Lato Light"/>
            </a:endParaRPr>
          </a:p>
          <a:p>
            <a:r>
              <a:rPr lang="bs-Latn-BA" b="1" i="1">
                <a:solidFill>
                  <a:schemeClr val="tx2"/>
                </a:solidFill>
                <a:cs typeface="Lato Light"/>
              </a:rPr>
              <a:t>– Edsger W. Dijkstra, Mechatronics Volume 2: Concepts in Artificial Intelligence</a:t>
            </a:r>
            <a:endParaRPr lang="en-US" b="1" i="1">
              <a:solidFill>
                <a:schemeClr val="tx2"/>
              </a:solidFill>
              <a:latin typeface="Lato Light"/>
              <a:cs typeface="Lato Light"/>
            </a:endParaRPr>
          </a:p>
        </p:txBody>
      </p:sp>
      <p:pic>
        <p:nvPicPr>
          <p:cNvPr id="39" name="Picture 4" descr="http://www.paconsulting.com/downloads/RobotHead360x44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1866" y="764273"/>
            <a:ext cx="6078620" cy="7446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Freeform 28"/>
          <p:cNvSpPr>
            <a:spLocks noEditPoints="1"/>
          </p:cNvSpPr>
          <p:nvPr/>
        </p:nvSpPr>
        <p:spPr bwMode="auto">
          <a:xfrm>
            <a:off x="4696226" y="9401003"/>
            <a:ext cx="788400" cy="792000"/>
          </a:xfrm>
          <a:custGeom>
            <a:avLst/>
            <a:gdLst>
              <a:gd name="T0" fmla="*/ 300105 w 212"/>
              <a:gd name="T1" fmla="*/ 261286 h 256"/>
              <a:gd name="T2" fmla="*/ 323064 w 212"/>
              <a:gd name="T3" fmla="*/ 133108 h 256"/>
              <a:gd name="T4" fmla="*/ 347663 w 212"/>
              <a:gd name="T5" fmla="*/ 261286 h 256"/>
              <a:gd name="T6" fmla="*/ 259107 w 212"/>
              <a:gd name="T7" fmla="*/ 338522 h 256"/>
              <a:gd name="T8" fmla="*/ 242708 w 212"/>
              <a:gd name="T9" fmla="*/ 345095 h 256"/>
              <a:gd name="T10" fmla="*/ 242708 w 212"/>
              <a:gd name="T11" fmla="*/ 354955 h 256"/>
              <a:gd name="T12" fmla="*/ 218109 w 212"/>
              <a:gd name="T13" fmla="*/ 420687 h 256"/>
              <a:gd name="T14" fmla="*/ 195150 w 212"/>
              <a:gd name="T15" fmla="*/ 354955 h 256"/>
              <a:gd name="T16" fmla="*/ 195150 w 212"/>
              <a:gd name="T17" fmla="*/ 345095 h 256"/>
              <a:gd name="T18" fmla="*/ 152513 w 212"/>
              <a:gd name="T19" fmla="*/ 338522 h 256"/>
              <a:gd name="T20" fmla="*/ 152513 w 212"/>
              <a:gd name="T21" fmla="*/ 346738 h 256"/>
              <a:gd name="T22" fmla="*/ 152513 w 212"/>
              <a:gd name="T23" fmla="*/ 396037 h 256"/>
              <a:gd name="T24" fmla="*/ 104955 w 212"/>
              <a:gd name="T25" fmla="*/ 396037 h 256"/>
              <a:gd name="T26" fmla="*/ 104955 w 212"/>
              <a:gd name="T27" fmla="*/ 346738 h 256"/>
              <a:gd name="T28" fmla="*/ 106595 w 212"/>
              <a:gd name="T29" fmla="*/ 338522 h 256"/>
              <a:gd name="T30" fmla="*/ 63957 w 212"/>
              <a:gd name="T31" fmla="*/ 312229 h 256"/>
              <a:gd name="T32" fmla="*/ 63957 w 212"/>
              <a:gd name="T33" fmla="*/ 152828 h 256"/>
              <a:gd name="T34" fmla="*/ 65597 w 212"/>
              <a:gd name="T35" fmla="*/ 133108 h 256"/>
              <a:gd name="T36" fmla="*/ 283706 w 212"/>
              <a:gd name="T37" fmla="*/ 133108 h 256"/>
              <a:gd name="T38" fmla="*/ 283706 w 212"/>
              <a:gd name="T39" fmla="*/ 169261 h 256"/>
              <a:gd name="T40" fmla="*/ 259107 w 212"/>
              <a:gd name="T41" fmla="*/ 338522 h 256"/>
              <a:gd name="T42" fmla="*/ 114794 w 212"/>
              <a:gd name="T43" fmla="*/ 27936 h 256"/>
              <a:gd name="T44" fmla="*/ 100035 w 212"/>
              <a:gd name="T45" fmla="*/ 6573 h 256"/>
              <a:gd name="T46" fmla="*/ 106595 w 212"/>
              <a:gd name="T47" fmla="*/ 1643 h 256"/>
              <a:gd name="T48" fmla="*/ 122994 w 212"/>
              <a:gd name="T49" fmla="*/ 24650 h 256"/>
              <a:gd name="T50" fmla="*/ 173832 w 212"/>
              <a:gd name="T51" fmla="*/ 23006 h 256"/>
              <a:gd name="T52" fmla="*/ 224669 w 212"/>
              <a:gd name="T53" fmla="*/ 24650 h 256"/>
              <a:gd name="T54" fmla="*/ 241068 w 212"/>
              <a:gd name="T55" fmla="*/ 1643 h 256"/>
              <a:gd name="T56" fmla="*/ 247628 w 212"/>
              <a:gd name="T57" fmla="*/ 6573 h 256"/>
              <a:gd name="T58" fmla="*/ 232869 w 212"/>
              <a:gd name="T59" fmla="*/ 27936 h 256"/>
              <a:gd name="T60" fmla="*/ 283706 w 212"/>
              <a:gd name="T61" fmla="*/ 116675 h 256"/>
              <a:gd name="T62" fmla="*/ 119714 w 212"/>
              <a:gd name="T63" fmla="*/ 34509 h 256"/>
              <a:gd name="T64" fmla="*/ 232869 w 212"/>
              <a:gd name="T65" fmla="*/ 72306 h 256"/>
              <a:gd name="T66" fmla="*/ 209910 w 212"/>
              <a:gd name="T67" fmla="*/ 72306 h 256"/>
              <a:gd name="T68" fmla="*/ 126274 w 212"/>
              <a:gd name="T69" fmla="*/ 83809 h 256"/>
              <a:gd name="T70" fmla="*/ 126274 w 212"/>
              <a:gd name="T71" fmla="*/ 59159 h 256"/>
              <a:gd name="T72" fmla="*/ 126274 w 212"/>
              <a:gd name="T73" fmla="*/ 83809 h 256"/>
              <a:gd name="T74" fmla="*/ 0 w 212"/>
              <a:gd name="T75" fmla="*/ 261286 h 256"/>
              <a:gd name="T76" fmla="*/ 24599 w 212"/>
              <a:gd name="T77" fmla="*/ 133108 h 256"/>
              <a:gd name="T78" fmla="*/ 47558 w 212"/>
              <a:gd name="T79" fmla="*/ 261286 h 25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212" h="256">
                <a:moveTo>
                  <a:pt x="197" y="174"/>
                </a:moveTo>
                <a:cubicBezTo>
                  <a:pt x="190" y="174"/>
                  <a:pt x="183" y="168"/>
                  <a:pt x="183" y="159"/>
                </a:cubicBezTo>
                <a:cubicBezTo>
                  <a:pt x="183" y="96"/>
                  <a:pt x="183" y="96"/>
                  <a:pt x="183" y="96"/>
                </a:cubicBezTo>
                <a:cubicBezTo>
                  <a:pt x="183" y="88"/>
                  <a:pt x="190" y="81"/>
                  <a:pt x="197" y="81"/>
                </a:cubicBezTo>
                <a:cubicBezTo>
                  <a:pt x="205" y="81"/>
                  <a:pt x="212" y="88"/>
                  <a:pt x="212" y="96"/>
                </a:cubicBezTo>
                <a:cubicBezTo>
                  <a:pt x="212" y="159"/>
                  <a:pt x="212" y="159"/>
                  <a:pt x="212" y="159"/>
                </a:cubicBezTo>
                <a:cubicBezTo>
                  <a:pt x="212" y="168"/>
                  <a:pt x="205" y="174"/>
                  <a:pt x="197" y="174"/>
                </a:cubicBezTo>
                <a:moveTo>
                  <a:pt x="158" y="206"/>
                </a:moveTo>
                <a:cubicBezTo>
                  <a:pt x="147" y="206"/>
                  <a:pt x="147" y="206"/>
                  <a:pt x="147" y="206"/>
                </a:cubicBezTo>
                <a:cubicBezTo>
                  <a:pt x="148" y="207"/>
                  <a:pt x="148" y="208"/>
                  <a:pt x="148" y="210"/>
                </a:cubicBezTo>
                <a:cubicBezTo>
                  <a:pt x="148" y="211"/>
                  <a:pt x="148" y="211"/>
                  <a:pt x="148" y="211"/>
                </a:cubicBezTo>
                <a:cubicBezTo>
                  <a:pt x="148" y="216"/>
                  <a:pt x="148" y="216"/>
                  <a:pt x="148" y="216"/>
                </a:cubicBezTo>
                <a:cubicBezTo>
                  <a:pt x="148" y="241"/>
                  <a:pt x="148" y="241"/>
                  <a:pt x="148" y="241"/>
                </a:cubicBezTo>
                <a:cubicBezTo>
                  <a:pt x="148" y="249"/>
                  <a:pt x="141" y="256"/>
                  <a:pt x="133" y="256"/>
                </a:cubicBezTo>
                <a:cubicBezTo>
                  <a:pt x="125" y="256"/>
                  <a:pt x="119" y="249"/>
                  <a:pt x="119" y="241"/>
                </a:cubicBezTo>
                <a:cubicBezTo>
                  <a:pt x="119" y="216"/>
                  <a:pt x="119" y="216"/>
                  <a:pt x="119" y="216"/>
                </a:cubicBezTo>
                <a:cubicBezTo>
                  <a:pt x="119" y="211"/>
                  <a:pt x="119" y="211"/>
                  <a:pt x="119" y="211"/>
                </a:cubicBezTo>
                <a:cubicBezTo>
                  <a:pt x="119" y="210"/>
                  <a:pt x="119" y="210"/>
                  <a:pt x="119" y="210"/>
                </a:cubicBezTo>
                <a:cubicBezTo>
                  <a:pt x="119" y="208"/>
                  <a:pt x="119" y="207"/>
                  <a:pt x="119" y="206"/>
                </a:cubicBezTo>
                <a:cubicBezTo>
                  <a:pt x="93" y="206"/>
                  <a:pt x="93" y="206"/>
                  <a:pt x="93" y="206"/>
                </a:cubicBezTo>
                <a:cubicBezTo>
                  <a:pt x="93" y="207"/>
                  <a:pt x="93" y="208"/>
                  <a:pt x="93" y="210"/>
                </a:cubicBezTo>
                <a:cubicBezTo>
                  <a:pt x="93" y="211"/>
                  <a:pt x="93" y="211"/>
                  <a:pt x="93" y="211"/>
                </a:cubicBezTo>
                <a:cubicBezTo>
                  <a:pt x="93" y="216"/>
                  <a:pt x="93" y="216"/>
                  <a:pt x="93" y="216"/>
                </a:cubicBezTo>
                <a:cubicBezTo>
                  <a:pt x="93" y="241"/>
                  <a:pt x="93" y="241"/>
                  <a:pt x="93" y="241"/>
                </a:cubicBezTo>
                <a:cubicBezTo>
                  <a:pt x="93" y="249"/>
                  <a:pt x="87" y="256"/>
                  <a:pt x="79" y="256"/>
                </a:cubicBezTo>
                <a:cubicBezTo>
                  <a:pt x="71" y="256"/>
                  <a:pt x="64" y="249"/>
                  <a:pt x="64" y="241"/>
                </a:cubicBezTo>
                <a:cubicBezTo>
                  <a:pt x="64" y="216"/>
                  <a:pt x="64" y="216"/>
                  <a:pt x="64" y="216"/>
                </a:cubicBezTo>
                <a:cubicBezTo>
                  <a:pt x="64" y="211"/>
                  <a:pt x="64" y="211"/>
                  <a:pt x="64" y="211"/>
                </a:cubicBezTo>
                <a:cubicBezTo>
                  <a:pt x="64" y="210"/>
                  <a:pt x="64" y="210"/>
                  <a:pt x="64" y="210"/>
                </a:cubicBezTo>
                <a:cubicBezTo>
                  <a:pt x="64" y="208"/>
                  <a:pt x="64" y="207"/>
                  <a:pt x="65" y="206"/>
                </a:cubicBezTo>
                <a:cubicBezTo>
                  <a:pt x="54" y="206"/>
                  <a:pt x="54" y="206"/>
                  <a:pt x="54" y="206"/>
                </a:cubicBezTo>
                <a:cubicBezTo>
                  <a:pt x="45" y="206"/>
                  <a:pt x="39" y="199"/>
                  <a:pt x="39" y="190"/>
                </a:cubicBezTo>
                <a:cubicBezTo>
                  <a:pt x="39" y="103"/>
                  <a:pt x="39" y="103"/>
                  <a:pt x="39" y="103"/>
                </a:cubicBezTo>
                <a:cubicBezTo>
                  <a:pt x="39" y="93"/>
                  <a:pt x="39" y="93"/>
                  <a:pt x="39" y="93"/>
                </a:cubicBezTo>
                <a:cubicBezTo>
                  <a:pt x="39" y="81"/>
                  <a:pt x="39" y="81"/>
                  <a:pt x="39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172" y="81"/>
                  <a:pt x="172" y="81"/>
                  <a:pt x="172" y="81"/>
                </a:cubicBezTo>
                <a:cubicBezTo>
                  <a:pt x="173" y="81"/>
                  <a:pt x="173" y="81"/>
                  <a:pt x="173" y="81"/>
                </a:cubicBezTo>
                <a:cubicBezTo>
                  <a:pt x="173" y="93"/>
                  <a:pt x="173" y="93"/>
                  <a:pt x="173" y="93"/>
                </a:cubicBezTo>
                <a:cubicBezTo>
                  <a:pt x="173" y="103"/>
                  <a:pt x="173" y="103"/>
                  <a:pt x="173" y="103"/>
                </a:cubicBezTo>
                <a:cubicBezTo>
                  <a:pt x="173" y="190"/>
                  <a:pt x="173" y="190"/>
                  <a:pt x="173" y="190"/>
                </a:cubicBezTo>
                <a:cubicBezTo>
                  <a:pt x="173" y="199"/>
                  <a:pt x="167" y="206"/>
                  <a:pt x="158" y="206"/>
                </a:cubicBezTo>
                <a:moveTo>
                  <a:pt x="73" y="21"/>
                </a:moveTo>
                <a:cubicBezTo>
                  <a:pt x="70" y="17"/>
                  <a:pt x="70" y="17"/>
                  <a:pt x="70" y="17"/>
                </a:cubicBezTo>
                <a:cubicBezTo>
                  <a:pt x="67" y="13"/>
                  <a:pt x="67" y="13"/>
                  <a:pt x="67" y="13"/>
                </a:cubicBezTo>
                <a:cubicBezTo>
                  <a:pt x="61" y="4"/>
                  <a:pt x="61" y="4"/>
                  <a:pt x="61" y="4"/>
                </a:cubicBezTo>
                <a:cubicBezTo>
                  <a:pt x="61" y="3"/>
                  <a:pt x="61" y="1"/>
                  <a:pt x="62" y="0"/>
                </a:cubicBezTo>
                <a:cubicBezTo>
                  <a:pt x="63" y="0"/>
                  <a:pt x="65" y="0"/>
                  <a:pt x="65" y="1"/>
                </a:cubicBezTo>
                <a:cubicBezTo>
                  <a:pt x="72" y="11"/>
                  <a:pt x="72" y="11"/>
                  <a:pt x="72" y="11"/>
                </a:cubicBezTo>
                <a:cubicBezTo>
                  <a:pt x="75" y="15"/>
                  <a:pt x="75" y="15"/>
                  <a:pt x="75" y="15"/>
                </a:cubicBezTo>
                <a:cubicBezTo>
                  <a:pt x="77" y="19"/>
                  <a:pt x="77" y="19"/>
                  <a:pt x="77" y="19"/>
                </a:cubicBezTo>
                <a:cubicBezTo>
                  <a:pt x="86" y="16"/>
                  <a:pt x="96" y="14"/>
                  <a:pt x="106" y="14"/>
                </a:cubicBezTo>
                <a:cubicBezTo>
                  <a:pt x="116" y="14"/>
                  <a:pt x="126" y="16"/>
                  <a:pt x="135" y="19"/>
                </a:cubicBezTo>
                <a:cubicBezTo>
                  <a:pt x="137" y="15"/>
                  <a:pt x="137" y="15"/>
                  <a:pt x="137" y="15"/>
                </a:cubicBezTo>
                <a:cubicBezTo>
                  <a:pt x="140" y="11"/>
                  <a:pt x="140" y="11"/>
                  <a:pt x="140" y="11"/>
                </a:cubicBezTo>
                <a:cubicBezTo>
                  <a:pt x="147" y="1"/>
                  <a:pt x="147" y="1"/>
                  <a:pt x="147" y="1"/>
                </a:cubicBezTo>
                <a:cubicBezTo>
                  <a:pt x="147" y="0"/>
                  <a:pt x="149" y="0"/>
                  <a:pt x="150" y="0"/>
                </a:cubicBezTo>
                <a:cubicBezTo>
                  <a:pt x="151" y="1"/>
                  <a:pt x="151" y="3"/>
                  <a:pt x="151" y="4"/>
                </a:cubicBezTo>
                <a:cubicBezTo>
                  <a:pt x="145" y="13"/>
                  <a:pt x="145" y="13"/>
                  <a:pt x="145" y="13"/>
                </a:cubicBezTo>
                <a:cubicBezTo>
                  <a:pt x="142" y="17"/>
                  <a:pt x="142" y="17"/>
                  <a:pt x="142" y="17"/>
                </a:cubicBezTo>
                <a:cubicBezTo>
                  <a:pt x="139" y="21"/>
                  <a:pt x="139" y="21"/>
                  <a:pt x="139" y="21"/>
                </a:cubicBezTo>
                <a:cubicBezTo>
                  <a:pt x="160" y="31"/>
                  <a:pt x="173" y="50"/>
                  <a:pt x="173" y="71"/>
                </a:cubicBezTo>
                <a:cubicBezTo>
                  <a:pt x="39" y="71"/>
                  <a:pt x="39" y="71"/>
                  <a:pt x="39" y="71"/>
                </a:cubicBezTo>
                <a:cubicBezTo>
                  <a:pt x="39" y="50"/>
                  <a:pt x="52" y="31"/>
                  <a:pt x="73" y="21"/>
                </a:cubicBezTo>
                <a:moveTo>
                  <a:pt x="135" y="51"/>
                </a:moveTo>
                <a:cubicBezTo>
                  <a:pt x="139" y="51"/>
                  <a:pt x="142" y="48"/>
                  <a:pt x="142" y="44"/>
                </a:cubicBezTo>
                <a:cubicBezTo>
                  <a:pt x="142" y="40"/>
                  <a:pt x="139" y="36"/>
                  <a:pt x="135" y="36"/>
                </a:cubicBezTo>
                <a:cubicBezTo>
                  <a:pt x="131" y="36"/>
                  <a:pt x="128" y="40"/>
                  <a:pt x="128" y="44"/>
                </a:cubicBezTo>
                <a:cubicBezTo>
                  <a:pt x="128" y="48"/>
                  <a:pt x="131" y="51"/>
                  <a:pt x="135" y="51"/>
                </a:cubicBezTo>
                <a:moveTo>
                  <a:pt x="77" y="51"/>
                </a:moveTo>
                <a:cubicBezTo>
                  <a:pt x="81" y="51"/>
                  <a:pt x="84" y="48"/>
                  <a:pt x="84" y="44"/>
                </a:cubicBezTo>
                <a:cubicBezTo>
                  <a:pt x="84" y="40"/>
                  <a:pt x="81" y="36"/>
                  <a:pt x="77" y="36"/>
                </a:cubicBezTo>
                <a:cubicBezTo>
                  <a:pt x="73" y="36"/>
                  <a:pt x="70" y="40"/>
                  <a:pt x="70" y="44"/>
                </a:cubicBezTo>
                <a:cubicBezTo>
                  <a:pt x="70" y="48"/>
                  <a:pt x="73" y="51"/>
                  <a:pt x="77" y="51"/>
                </a:cubicBezTo>
                <a:moveTo>
                  <a:pt x="15" y="174"/>
                </a:moveTo>
                <a:cubicBezTo>
                  <a:pt x="7" y="174"/>
                  <a:pt x="0" y="168"/>
                  <a:pt x="0" y="159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88"/>
                  <a:pt x="7" y="81"/>
                  <a:pt x="15" y="81"/>
                </a:cubicBezTo>
                <a:cubicBezTo>
                  <a:pt x="22" y="81"/>
                  <a:pt x="29" y="88"/>
                  <a:pt x="29" y="96"/>
                </a:cubicBezTo>
                <a:cubicBezTo>
                  <a:pt x="29" y="159"/>
                  <a:pt x="29" y="159"/>
                  <a:pt x="29" y="159"/>
                </a:cubicBezTo>
                <a:cubicBezTo>
                  <a:pt x="29" y="168"/>
                  <a:pt x="22" y="174"/>
                  <a:pt x="15" y="174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37339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9754974" y="3973363"/>
            <a:ext cx="4893101" cy="7680294"/>
            <a:chOff x="4934796" y="1751013"/>
            <a:chExt cx="2935287" cy="4606075"/>
          </a:xfrm>
          <a:solidFill>
            <a:schemeClr val="bg1">
              <a:lumMod val="50000"/>
            </a:schemeClr>
          </a:solidFill>
        </p:grpSpPr>
        <p:sp>
          <p:nvSpPr>
            <p:cNvPr id="50" name="Freeform 13"/>
            <p:cNvSpPr>
              <a:spLocks noEditPoints="1"/>
            </p:cNvSpPr>
            <p:nvPr/>
          </p:nvSpPr>
          <p:spPr bwMode="auto">
            <a:xfrm>
              <a:off x="4934796" y="1751013"/>
              <a:ext cx="2935287" cy="3470275"/>
            </a:xfrm>
            <a:custGeom>
              <a:avLst/>
              <a:gdLst>
                <a:gd name="T0" fmla="*/ 774 w 1058"/>
                <a:gd name="T1" fmla="*/ 1252 h 1252"/>
                <a:gd name="T2" fmla="*/ 283 w 1058"/>
                <a:gd name="T3" fmla="*/ 1252 h 1252"/>
                <a:gd name="T4" fmla="*/ 248 w 1058"/>
                <a:gd name="T5" fmla="*/ 1218 h 1252"/>
                <a:gd name="T6" fmla="*/ 142 w 1058"/>
                <a:gd name="T7" fmla="*/ 887 h 1252"/>
                <a:gd name="T8" fmla="*/ 110 w 1058"/>
                <a:gd name="T9" fmla="*/ 831 h 1252"/>
                <a:gd name="T10" fmla="*/ 0 w 1058"/>
                <a:gd name="T11" fmla="*/ 529 h 1252"/>
                <a:gd name="T12" fmla="*/ 529 w 1058"/>
                <a:gd name="T13" fmla="*/ 0 h 1252"/>
                <a:gd name="T14" fmla="*/ 1058 w 1058"/>
                <a:gd name="T15" fmla="*/ 529 h 1252"/>
                <a:gd name="T16" fmla="*/ 947 w 1058"/>
                <a:gd name="T17" fmla="*/ 831 h 1252"/>
                <a:gd name="T18" fmla="*/ 916 w 1058"/>
                <a:gd name="T19" fmla="*/ 887 h 1252"/>
                <a:gd name="T20" fmla="*/ 810 w 1058"/>
                <a:gd name="T21" fmla="*/ 1218 h 1252"/>
                <a:gd name="T22" fmla="*/ 774 w 1058"/>
                <a:gd name="T23" fmla="*/ 1252 h 1252"/>
                <a:gd name="T24" fmla="*/ 315 w 1058"/>
                <a:gd name="T25" fmla="*/ 1180 h 1252"/>
                <a:gd name="T26" fmla="*/ 742 w 1058"/>
                <a:gd name="T27" fmla="*/ 1180 h 1252"/>
                <a:gd name="T28" fmla="*/ 851 w 1058"/>
                <a:gd name="T29" fmla="*/ 857 h 1252"/>
                <a:gd name="T30" fmla="*/ 885 w 1058"/>
                <a:gd name="T31" fmla="*/ 794 h 1252"/>
                <a:gd name="T32" fmla="*/ 986 w 1058"/>
                <a:gd name="T33" fmla="*/ 529 h 1252"/>
                <a:gd name="T34" fmla="*/ 529 w 1058"/>
                <a:gd name="T35" fmla="*/ 72 h 1252"/>
                <a:gd name="T36" fmla="*/ 72 w 1058"/>
                <a:gd name="T37" fmla="*/ 529 h 1252"/>
                <a:gd name="T38" fmla="*/ 172 w 1058"/>
                <a:gd name="T39" fmla="*/ 794 h 1252"/>
                <a:gd name="T40" fmla="*/ 207 w 1058"/>
                <a:gd name="T41" fmla="*/ 857 h 1252"/>
                <a:gd name="T42" fmla="*/ 315 w 1058"/>
                <a:gd name="T43" fmla="*/ 1180 h 1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8" h="1252">
                  <a:moveTo>
                    <a:pt x="774" y="1252"/>
                  </a:moveTo>
                  <a:cubicBezTo>
                    <a:pt x="283" y="1252"/>
                    <a:pt x="283" y="1252"/>
                    <a:pt x="283" y="1252"/>
                  </a:cubicBezTo>
                  <a:cubicBezTo>
                    <a:pt x="264" y="1252"/>
                    <a:pt x="249" y="1237"/>
                    <a:pt x="248" y="1218"/>
                  </a:cubicBezTo>
                  <a:cubicBezTo>
                    <a:pt x="247" y="1217"/>
                    <a:pt x="239" y="1097"/>
                    <a:pt x="142" y="887"/>
                  </a:cubicBezTo>
                  <a:cubicBezTo>
                    <a:pt x="135" y="873"/>
                    <a:pt x="123" y="853"/>
                    <a:pt x="110" y="831"/>
                  </a:cubicBezTo>
                  <a:cubicBezTo>
                    <a:pt x="66" y="755"/>
                    <a:pt x="0" y="640"/>
                    <a:pt x="0" y="529"/>
                  </a:cubicBezTo>
                  <a:cubicBezTo>
                    <a:pt x="0" y="238"/>
                    <a:pt x="237" y="0"/>
                    <a:pt x="529" y="0"/>
                  </a:cubicBezTo>
                  <a:cubicBezTo>
                    <a:pt x="820" y="0"/>
                    <a:pt x="1058" y="238"/>
                    <a:pt x="1058" y="529"/>
                  </a:cubicBezTo>
                  <a:cubicBezTo>
                    <a:pt x="1058" y="640"/>
                    <a:pt x="991" y="755"/>
                    <a:pt x="947" y="831"/>
                  </a:cubicBezTo>
                  <a:cubicBezTo>
                    <a:pt x="934" y="853"/>
                    <a:pt x="923" y="873"/>
                    <a:pt x="916" y="887"/>
                  </a:cubicBezTo>
                  <a:cubicBezTo>
                    <a:pt x="818" y="1097"/>
                    <a:pt x="810" y="1217"/>
                    <a:pt x="810" y="1218"/>
                  </a:cubicBezTo>
                  <a:cubicBezTo>
                    <a:pt x="809" y="1237"/>
                    <a:pt x="793" y="1252"/>
                    <a:pt x="774" y="1252"/>
                  </a:cubicBezTo>
                  <a:close/>
                  <a:moveTo>
                    <a:pt x="315" y="1180"/>
                  </a:moveTo>
                  <a:cubicBezTo>
                    <a:pt x="742" y="1180"/>
                    <a:pt x="742" y="1180"/>
                    <a:pt x="742" y="1180"/>
                  </a:cubicBezTo>
                  <a:cubicBezTo>
                    <a:pt x="751" y="1127"/>
                    <a:pt x="776" y="1017"/>
                    <a:pt x="851" y="857"/>
                  </a:cubicBezTo>
                  <a:cubicBezTo>
                    <a:pt x="859" y="840"/>
                    <a:pt x="871" y="819"/>
                    <a:pt x="885" y="794"/>
                  </a:cubicBezTo>
                  <a:cubicBezTo>
                    <a:pt x="928" y="721"/>
                    <a:pt x="986" y="621"/>
                    <a:pt x="986" y="529"/>
                  </a:cubicBezTo>
                  <a:cubicBezTo>
                    <a:pt x="986" y="277"/>
                    <a:pt x="781" y="72"/>
                    <a:pt x="529" y="72"/>
                  </a:cubicBezTo>
                  <a:cubicBezTo>
                    <a:pt x="277" y="72"/>
                    <a:pt x="72" y="277"/>
                    <a:pt x="72" y="529"/>
                  </a:cubicBezTo>
                  <a:cubicBezTo>
                    <a:pt x="72" y="621"/>
                    <a:pt x="130" y="721"/>
                    <a:pt x="172" y="794"/>
                  </a:cubicBezTo>
                  <a:cubicBezTo>
                    <a:pt x="187" y="819"/>
                    <a:pt x="199" y="840"/>
                    <a:pt x="207" y="857"/>
                  </a:cubicBezTo>
                  <a:cubicBezTo>
                    <a:pt x="281" y="1017"/>
                    <a:pt x="307" y="1127"/>
                    <a:pt x="315" y="11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57" name="Freeform 16"/>
            <p:cNvSpPr>
              <a:spLocks noEditPoints="1"/>
            </p:cNvSpPr>
            <p:nvPr/>
          </p:nvSpPr>
          <p:spPr bwMode="auto">
            <a:xfrm>
              <a:off x="5672983" y="5153763"/>
              <a:ext cx="1500187" cy="1203325"/>
            </a:xfrm>
            <a:custGeom>
              <a:avLst/>
              <a:gdLst>
                <a:gd name="T0" fmla="*/ 495 w 541"/>
                <a:gd name="T1" fmla="*/ 223 h 434"/>
                <a:gd name="T2" fmla="*/ 540 w 541"/>
                <a:gd name="T3" fmla="*/ 168 h 434"/>
                <a:gd name="T4" fmla="*/ 494 w 541"/>
                <a:gd name="T5" fmla="*/ 112 h 434"/>
                <a:gd name="T6" fmla="*/ 540 w 541"/>
                <a:gd name="T7" fmla="*/ 57 h 434"/>
                <a:gd name="T8" fmla="*/ 483 w 541"/>
                <a:gd name="T9" fmla="*/ 0 h 434"/>
                <a:gd name="T10" fmla="*/ 56 w 541"/>
                <a:gd name="T11" fmla="*/ 0 h 434"/>
                <a:gd name="T12" fmla="*/ 0 w 541"/>
                <a:gd name="T13" fmla="*/ 56 h 434"/>
                <a:gd name="T14" fmla="*/ 46 w 541"/>
                <a:gd name="T15" fmla="*/ 112 h 434"/>
                <a:gd name="T16" fmla="*/ 0 w 541"/>
                <a:gd name="T17" fmla="*/ 167 h 434"/>
                <a:gd name="T18" fmla="*/ 46 w 541"/>
                <a:gd name="T19" fmla="*/ 223 h 434"/>
                <a:gd name="T20" fmla="*/ 1 w 541"/>
                <a:gd name="T21" fmla="*/ 278 h 434"/>
                <a:gd name="T22" fmla="*/ 57 w 541"/>
                <a:gd name="T23" fmla="*/ 334 h 434"/>
                <a:gd name="T24" fmla="*/ 157 w 541"/>
                <a:gd name="T25" fmla="*/ 334 h 434"/>
                <a:gd name="T26" fmla="*/ 161 w 541"/>
                <a:gd name="T27" fmla="*/ 351 h 434"/>
                <a:gd name="T28" fmla="*/ 272 w 541"/>
                <a:gd name="T29" fmla="*/ 433 h 434"/>
                <a:gd name="T30" fmla="*/ 383 w 541"/>
                <a:gd name="T31" fmla="*/ 335 h 434"/>
                <a:gd name="T32" fmla="*/ 484 w 541"/>
                <a:gd name="T33" fmla="*/ 335 h 434"/>
                <a:gd name="T34" fmla="*/ 541 w 541"/>
                <a:gd name="T35" fmla="*/ 278 h 434"/>
                <a:gd name="T36" fmla="*/ 495 w 541"/>
                <a:gd name="T37" fmla="*/ 223 h 434"/>
                <a:gd name="T38" fmla="*/ 423 w 541"/>
                <a:gd name="T39" fmla="*/ 241 h 434"/>
                <a:gd name="T40" fmla="*/ 118 w 541"/>
                <a:gd name="T41" fmla="*/ 241 h 434"/>
                <a:gd name="T42" fmla="*/ 104 w 541"/>
                <a:gd name="T43" fmla="*/ 227 h 434"/>
                <a:gd name="T44" fmla="*/ 118 w 541"/>
                <a:gd name="T45" fmla="*/ 213 h 434"/>
                <a:gd name="T46" fmla="*/ 423 w 541"/>
                <a:gd name="T47" fmla="*/ 213 h 434"/>
                <a:gd name="T48" fmla="*/ 437 w 541"/>
                <a:gd name="T49" fmla="*/ 227 h 434"/>
                <a:gd name="T50" fmla="*/ 423 w 541"/>
                <a:gd name="T51" fmla="*/ 241 h 434"/>
                <a:gd name="T52" fmla="*/ 423 w 541"/>
                <a:gd name="T53" fmla="*/ 116 h 434"/>
                <a:gd name="T54" fmla="*/ 118 w 541"/>
                <a:gd name="T55" fmla="*/ 116 h 434"/>
                <a:gd name="T56" fmla="*/ 104 w 541"/>
                <a:gd name="T57" fmla="*/ 102 h 434"/>
                <a:gd name="T58" fmla="*/ 118 w 541"/>
                <a:gd name="T59" fmla="*/ 88 h 434"/>
                <a:gd name="T60" fmla="*/ 423 w 541"/>
                <a:gd name="T61" fmla="*/ 88 h 434"/>
                <a:gd name="T62" fmla="*/ 437 w 541"/>
                <a:gd name="T63" fmla="*/ 102 h 434"/>
                <a:gd name="T64" fmla="*/ 423 w 541"/>
                <a:gd name="T65" fmla="*/ 116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41" h="434">
                  <a:moveTo>
                    <a:pt x="495" y="223"/>
                  </a:moveTo>
                  <a:cubicBezTo>
                    <a:pt x="521" y="218"/>
                    <a:pt x="540" y="195"/>
                    <a:pt x="540" y="168"/>
                  </a:cubicBezTo>
                  <a:cubicBezTo>
                    <a:pt x="540" y="140"/>
                    <a:pt x="520" y="117"/>
                    <a:pt x="494" y="112"/>
                  </a:cubicBezTo>
                  <a:cubicBezTo>
                    <a:pt x="520" y="107"/>
                    <a:pt x="540" y="84"/>
                    <a:pt x="540" y="57"/>
                  </a:cubicBezTo>
                  <a:cubicBezTo>
                    <a:pt x="540" y="26"/>
                    <a:pt x="514" y="0"/>
                    <a:pt x="483" y="0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4"/>
                    <a:pt x="20" y="107"/>
                    <a:pt x="46" y="112"/>
                  </a:cubicBezTo>
                  <a:cubicBezTo>
                    <a:pt x="20" y="117"/>
                    <a:pt x="0" y="140"/>
                    <a:pt x="0" y="167"/>
                  </a:cubicBezTo>
                  <a:cubicBezTo>
                    <a:pt x="0" y="195"/>
                    <a:pt x="20" y="218"/>
                    <a:pt x="46" y="223"/>
                  </a:cubicBezTo>
                  <a:cubicBezTo>
                    <a:pt x="20" y="228"/>
                    <a:pt x="1" y="250"/>
                    <a:pt x="1" y="278"/>
                  </a:cubicBezTo>
                  <a:cubicBezTo>
                    <a:pt x="1" y="309"/>
                    <a:pt x="26" y="334"/>
                    <a:pt x="57" y="334"/>
                  </a:cubicBezTo>
                  <a:cubicBezTo>
                    <a:pt x="157" y="334"/>
                    <a:pt x="157" y="334"/>
                    <a:pt x="157" y="334"/>
                  </a:cubicBezTo>
                  <a:cubicBezTo>
                    <a:pt x="158" y="340"/>
                    <a:pt x="159" y="345"/>
                    <a:pt x="161" y="351"/>
                  </a:cubicBezTo>
                  <a:cubicBezTo>
                    <a:pt x="175" y="399"/>
                    <a:pt x="219" y="434"/>
                    <a:pt x="272" y="433"/>
                  </a:cubicBezTo>
                  <a:cubicBezTo>
                    <a:pt x="331" y="433"/>
                    <a:pt x="380" y="392"/>
                    <a:pt x="383" y="335"/>
                  </a:cubicBezTo>
                  <a:cubicBezTo>
                    <a:pt x="484" y="335"/>
                    <a:pt x="484" y="335"/>
                    <a:pt x="484" y="335"/>
                  </a:cubicBezTo>
                  <a:cubicBezTo>
                    <a:pt x="515" y="335"/>
                    <a:pt x="541" y="309"/>
                    <a:pt x="541" y="278"/>
                  </a:cubicBezTo>
                  <a:cubicBezTo>
                    <a:pt x="541" y="251"/>
                    <a:pt x="521" y="228"/>
                    <a:pt x="495" y="223"/>
                  </a:cubicBezTo>
                  <a:close/>
                  <a:moveTo>
                    <a:pt x="423" y="241"/>
                  </a:moveTo>
                  <a:cubicBezTo>
                    <a:pt x="118" y="241"/>
                    <a:pt x="118" y="241"/>
                    <a:pt x="118" y="241"/>
                  </a:cubicBezTo>
                  <a:cubicBezTo>
                    <a:pt x="110" y="241"/>
                    <a:pt x="104" y="234"/>
                    <a:pt x="104" y="227"/>
                  </a:cubicBezTo>
                  <a:cubicBezTo>
                    <a:pt x="104" y="219"/>
                    <a:pt x="110" y="213"/>
                    <a:pt x="118" y="213"/>
                  </a:cubicBezTo>
                  <a:cubicBezTo>
                    <a:pt x="423" y="213"/>
                    <a:pt x="423" y="213"/>
                    <a:pt x="423" y="213"/>
                  </a:cubicBezTo>
                  <a:cubicBezTo>
                    <a:pt x="431" y="213"/>
                    <a:pt x="437" y="219"/>
                    <a:pt x="437" y="227"/>
                  </a:cubicBezTo>
                  <a:cubicBezTo>
                    <a:pt x="437" y="234"/>
                    <a:pt x="431" y="241"/>
                    <a:pt x="423" y="241"/>
                  </a:cubicBezTo>
                  <a:close/>
                  <a:moveTo>
                    <a:pt x="423" y="116"/>
                  </a:moveTo>
                  <a:cubicBezTo>
                    <a:pt x="118" y="116"/>
                    <a:pt x="118" y="116"/>
                    <a:pt x="118" y="116"/>
                  </a:cubicBezTo>
                  <a:cubicBezTo>
                    <a:pt x="110" y="116"/>
                    <a:pt x="104" y="110"/>
                    <a:pt x="104" y="102"/>
                  </a:cubicBezTo>
                  <a:cubicBezTo>
                    <a:pt x="104" y="95"/>
                    <a:pt x="110" y="88"/>
                    <a:pt x="118" y="88"/>
                  </a:cubicBezTo>
                  <a:cubicBezTo>
                    <a:pt x="423" y="88"/>
                    <a:pt x="423" y="88"/>
                    <a:pt x="423" y="88"/>
                  </a:cubicBezTo>
                  <a:cubicBezTo>
                    <a:pt x="431" y="88"/>
                    <a:pt x="437" y="95"/>
                    <a:pt x="437" y="102"/>
                  </a:cubicBezTo>
                  <a:cubicBezTo>
                    <a:pt x="437" y="110"/>
                    <a:pt x="431" y="116"/>
                    <a:pt x="423" y="1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0152890" y="4479947"/>
            <a:ext cx="4045298" cy="3621674"/>
            <a:chOff x="8169276" y="952501"/>
            <a:chExt cx="3781424" cy="3384550"/>
          </a:xfrm>
          <a:solidFill>
            <a:schemeClr val="accent1"/>
          </a:solidFill>
        </p:grpSpPr>
        <p:sp>
          <p:nvSpPr>
            <p:cNvPr id="48" name="Freeform 10"/>
            <p:cNvSpPr>
              <a:spLocks/>
            </p:cNvSpPr>
            <p:nvPr/>
          </p:nvSpPr>
          <p:spPr bwMode="auto">
            <a:xfrm>
              <a:off x="9297988" y="1533526"/>
              <a:ext cx="1392237" cy="1004888"/>
            </a:xfrm>
            <a:custGeom>
              <a:avLst/>
              <a:gdLst>
                <a:gd name="T0" fmla="*/ 142 w 370"/>
                <a:gd name="T1" fmla="*/ 228 h 267"/>
                <a:gd name="T2" fmla="*/ 241 w 370"/>
                <a:gd name="T3" fmla="*/ 248 h 267"/>
                <a:gd name="T4" fmla="*/ 303 w 370"/>
                <a:gd name="T5" fmla="*/ 226 h 267"/>
                <a:gd name="T6" fmla="*/ 368 w 370"/>
                <a:gd name="T7" fmla="*/ 107 h 267"/>
                <a:gd name="T8" fmla="*/ 278 w 370"/>
                <a:gd name="T9" fmla="*/ 11 h 267"/>
                <a:gd name="T10" fmla="*/ 179 w 370"/>
                <a:gd name="T11" fmla="*/ 58 h 267"/>
                <a:gd name="T12" fmla="*/ 168 w 370"/>
                <a:gd name="T13" fmla="*/ 65 h 267"/>
                <a:gd name="T14" fmla="*/ 155 w 370"/>
                <a:gd name="T15" fmla="*/ 60 h 267"/>
                <a:gd name="T16" fmla="*/ 67 w 370"/>
                <a:gd name="T17" fmla="*/ 47 h 267"/>
                <a:gd name="T18" fmla="*/ 0 w 370"/>
                <a:gd name="T19" fmla="*/ 116 h 267"/>
                <a:gd name="T20" fmla="*/ 9 w 370"/>
                <a:gd name="T21" fmla="*/ 121 h 267"/>
                <a:gd name="T22" fmla="*/ 84 w 370"/>
                <a:gd name="T23" fmla="*/ 267 h 267"/>
                <a:gd name="T24" fmla="*/ 142 w 370"/>
                <a:gd name="T25" fmla="*/ 228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0" h="267">
                  <a:moveTo>
                    <a:pt x="142" y="228"/>
                  </a:moveTo>
                  <a:cubicBezTo>
                    <a:pt x="189" y="219"/>
                    <a:pt x="225" y="237"/>
                    <a:pt x="241" y="248"/>
                  </a:cubicBezTo>
                  <a:cubicBezTo>
                    <a:pt x="253" y="241"/>
                    <a:pt x="275" y="230"/>
                    <a:pt x="303" y="226"/>
                  </a:cubicBezTo>
                  <a:cubicBezTo>
                    <a:pt x="304" y="191"/>
                    <a:pt x="319" y="134"/>
                    <a:pt x="368" y="107"/>
                  </a:cubicBezTo>
                  <a:cubicBezTo>
                    <a:pt x="370" y="82"/>
                    <a:pt x="350" y="22"/>
                    <a:pt x="278" y="11"/>
                  </a:cubicBezTo>
                  <a:cubicBezTo>
                    <a:pt x="211" y="0"/>
                    <a:pt x="181" y="56"/>
                    <a:pt x="179" y="58"/>
                  </a:cubicBezTo>
                  <a:cubicBezTo>
                    <a:pt x="177" y="62"/>
                    <a:pt x="173" y="65"/>
                    <a:pt x="168" y="65"/>
                  </a:cubicBezTo>
                  <a:cubicBezTo>
                    <a:pt x="163" y="66"/>
                    <a:pt x="158" y="64"/>
                    <a:pt x="155" y="60"/>
                  </a:cubicBezTo>
                  <a:cubicBezTo>
                    <a:pt x="155" y="59"/>
                    <a:pt x="133" y="32"/>
                    <a:pt x="67" y="47"/>
                  </a:cubicBezTo>
                  <a:cubicBezTo>
                    <a:pt x="14" y="60"/>
                    <a:pt x="2" y="101"/>
                    <a:pt x="0" y="116"/>
                  </a:cubicBezTo>
                  <a:cubicBezTo>
                    <a:pt x="3" y="117"/>
                    <a:pt x="6" y="119"/>
                    <a:pt x="9" y="121"/>
                  </a:cubicBezTo>
                  <a:cubicBezTo>
                    <a:pt x="63" y="161"/>
                    <a:pt x="80" y="224"/>
                    <a:pt x="84" y="267"/>
                  </a:cubicBezTo>
                  <a:cubicBezTo>
                    <a:pt x="96" y="250"/>
                    <a:pt x="114" y="234"/>
                    <a:pt x="142" y="2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11"/>
            <p:cNvSpPr>
              <a:spLocks/>
            </p:cNvSpPr>
            <p:nvPr/>
          </p:nvSpPr>
          <p:spPr bwMode="auto">
            <a:xfrm>
              <a:off x="8169276" y="952501"/>
              <a:ext cx="3781424" cy="3384550"/>
            </a:xfrm>
            <a:custGeom>
              <a:avLst/>
              <a:gdLst>
                <a:gd name="T0" fmla="*/ 932 w 1005"/>
                <a:gd name="T1" fmla="*/ 313 h 899"/>
                <a:gd name="T2" fmla="*/ 693 w 1005"/>
                <a:gd name="T3" fmla="*/ 126 h 899"/>
                <a:gd name="T4" fmla="*/ 192 w 1005"/>
                <a:gd name="T5" fmla="*/ 181 h 899"/>
                <a:gd name="T6" fmla="*/ 261 w 1005"/>
                <a:gd name="T7" fmla="*/ 549 h 899"/>
                <a:gd name="T8" fmla="*/ 292 w 1005"/>
                <a:gd name="T9" fmla="*/ 298 h 899"/>
                <a:gd name="T10" fmla="*/ 155 w 1005"/>
                <a:gd name="T11" fmla="*/ 377 h 899"/>
                <a:gd name="T12" fmla="*/ 244 w 1005"/>
                <a:gd name="T13" fmla="*/ 409 h 899"/>
                <a:gd name="T14" fmla="*/ 255 w 1005"/>
                <a:gd name="T15" fmla="*/ 435 h 899"/>
                <a:gd name="T16" fmla="*/ 128 w 1005"/>
                <a:gd name="T17" fmla="*/ 388 h 899"/>
                <a:gd name="T18" fmla="*/ 274 w 1005"/>
                <a:gd name="T19" fmla="*/ 257 h 899"/>
                <a:gd name="T20" fmla="*/ 464 w 1005"/>
                <a:gd name="T21" fmla="*/ 184 h 899"/>
                <a:gd name="T22" fmla="*/ 673 w 1005"/>
                <a:gd name="T23" fmla="*/ 190 h 899"/>
                <a:gd name="T24" fmla="*/ 851 w 1005"/>
                <a:gd name="T25" fmla="*/ 291 h 899"/>
                <a:gd name="T26" fmla="*/ 914 w 1005"/>
                <a:gd name="T27" fmla="*/ 518 h 899"/>
                <a:gd name="T28" fmla="*/ 747 w 1005"/>
                <a:gd name="T29" fmla="*/ 572 h 899"/>
                <a:gd name="T30" fmla="*/ 474 w 1005"/>
                <a:gd name="T31" fmla="*/ 615 h 899"/>
                <a:gd name="T32" fmla="*/ 421 w 1005"/>
                <a:gd name="T33" fmla="*/ 572 h 899"/>
                <a:gd name="T34" fmla="*/ 446 w 1005"/>
                <a:gd name="T35" fmla="*/ 560 h 899"/>
                <a:gd name="T36" fmla="*/ 553 w 1005"/>
                <a:gd name="T37" fmla="*/ 547 h 899"/>
                <a:gd name="T38" fmla="*/ 854 w 1005"/>
                <a:gd name="T39" fmla="*/ 560 h 899"/>
                <a:gd name="T40" fmla="*/ 857 w 1005"/>
                <a:gd name="T41" fmla="*/ 427 h 899"/>
                <a:gd name="T42" fmla="*/ 831 w 1005"/>
                <a:gd name="T43" fmla="*/ 311 h 899"/>
                <a:gd name="T44" fmla="*/ 632 w 1005"/>
                <a:gd name="T45" fmla="*/ 378 h 899"/>
                <a:gd name="T46" fmla="*/ 742 w 1005"/>
                <a:gd name="T47" fmla="*/ 461 h 899"/>
                <a:gd name="T48" fmla="*/ 549 w 1005"/>
                <a:gd name="T49" fmla="*/ 430 h 899"/>
                <a:gd name="T50" fmla="*/ 447 w 1005"/>
                <a:gd name="T51" fmla="*/ 410 h 899"/>
                <a:gd name="T52" fmla="*/ 381 w 1005"/>
                <a:gd name="T53" fmla="*/ 488 h 899"/>
                <a:gd name="T54" fmla="*/ 300 w 1005"/>
                <a:gd name="T55" fmla="*/ 535 h 899"/>
                <a:gd name="T56" fmla="*/ 298 w 1005"/>
                <a:gd name="T57" fmla="*/ 538 h 899"/>
                <a:gd name="T58" fmla="*/ 274 w 1005"/>
                <a:gd name="T59" fmla="*/ 618 h 899"/>
                <a:gd name="T60" fmla="*/ 288 w 1005"/>
                <a:gd name="T61" fmla="*/ 665 h 899"/>
                <a:gd name="T62" fmla="*/ 352 w 1005"/>
                <a:gd name="T63" fmla="*/ 724 h 899"/>
                <a:gd name="T64" fmla="*/ 571 w 1005"/>
                <a:gd name="T65" fmla="*/ 769 h 899"/>
                <a:gd name="T66" fmla="*/ 570 w 1005"/>
                <a:gd name="T67" fmla="*/ 769 h 899"/>
                <a:gd name="T68" fmla="*/ 681 w 1005"/>
                <a:gd name="T69" fmla="*/ 675 h 899"/>
                <a:gd name="T70" fmla="*/ 650 w 1005"/>
                <a:gd name="T71" fmla="*/ 634 h 899"/>
                <a:gd name="T72" fmla="*/ 708 w 1005"/>
                <a:gd name="T73" fmla="*/ 665 h 899"/>
                <a:gd name="T74" fmla="*/ 691 w 1005"/>
                <a:gd name="T75" fmla="*/ 750 h 899"/>
                <a:gd name="T76" fmla="*/ 491 w 1005"/>
                <a:gd name="T77" fmla="*/ 785 h 899"/>
                <a:gd name="T78" fmla="*/ 787 w 1005"/>
                <a:gd name="T79" fmla="*/ 830 h 899"/>
                <a:gd name="T80" fmla="*/ 1001 w 1005"/>
                <a:gd name="T81" fmla="*/ 474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5" h="899">
                  <a:moveTo>
                    <a:pt x="1001" y="474"/>
                  </a:moveTo>
                  <a:cubicBezTo>
                    <a:pt x="997" y="357"/>
                    <a:pt x="932" y="313"/>
                    <a:pt x="932" y="313"/>
                  </a:cubicBezTo>
                  <a:cubicBezTo>
                    <a:pt x="932" y="313"/>
                    <a:pt x="924" y="257"/>
                    <a:pt x="873" y="197"/>
                  </a:cubicBezTo>
                  <a:cubicBezTo>
                    <a:pt x="794" y="111"/>
                    <a:pt x="693" y="126"/>
                    <a:pt x="693" y="126"/>
                  </a:cubicBezTo>
                  <a:cubicBezTo>
                    <a:pt x="563" y="0"/>
                    <a:pt x="430" y="97"/>
                    <a:pt x="430" y="97"/>
                  </a:cubicBezTo>
                  <a:cubicBezTo>
                    <a:pt x="245" y="36"/>
                    <a:pt x="192" y="181"/>
                    <a:pt x="192" y="181"/>
                  </a:cubicBezTo>
                  <a:cubicBezTo>
                    <a:pt x="86" y="193"/>
                    <a:pt x="0" y="317"/>
                    <a:pt x="77" y="450"/>
                  </a:cubicBezTo>
                  <a:cubicBezTo>
                    <a:pt x="136" y="552"/>
                    <a:pt x="224" y="554"/>
                    <a:pt x="261" y="549"/>
                  </a:cubicBezTo>
                  <a:cubicBezTo>
                    <a:pt x="274" y="517"/>
                    <a:pt x="300" y="481"/>
                    <a:pt x="357" y="465"/>
                  </a:cubicBezTo>
                  <a:cubicBezTo>
                    <a:pt x="358" y="459"/>
                    <a:pt x="365" y="350"/>
                    <a:pt x="292" y="298"/>
                  </a:cubicBezTo>
                  <a:cubicBezTo>
                    <a:pt x="249" y="267"/>
                    <a:pt x="201" y="275"/>
                    <a:pt x="174" y="295"/>
                  </a:cubicBezTo>
                  <a:cubicBezTo>
                    <a:pt x="149" y="315"/>
                    <a:pt x="142" y="345"/>
                    <a:pt x="155" y="377"/>
                  </a:cubicBezTo>
                  <a:cubicBezTo>
                    <a:pt x="161" y="394"/>
                    <a:pt x="171" y="405"/>
                    <a:pt x="185" y="411"/>
                  </a:cubicBezTo>
                  <a:cubicBezTo>
                    <a:pt x="212" y="422"/>
                    <a:pt x="243" y="409"/>
                    <a:pt x="244" y="409"/>
                  </a:cubicBezTo>
                  <a:cubicBezTo>
                    <a:pt x="251" y="406"/>
                    <a:pt x="259" y="410"/>
                    <a:pt x="262" y="417"/>
                  </a:cubicBezTo>
                  <a:cubicBezTo>
                    <a:pt x="265" y="424"/>
                    <a:pt x="262" y="432"/>
                    <a:pt x="255" y="435"/>
                  </a:cubicBezTo>
                  <a:cubicBezTo>
                    <a:pt x="253" y="436"/>
                    <a:pt x="212" y="453"/>
                    <a:pt x="174" y="437"/>
                  </a:cubicBezTo>
                  <a:cubicBezTo>
                    <a:pt x="154" y="429"/>
                    <a:pt x="138" y="412"/>
                    <a:pt x="128" y="388"/>
                  </a:cubicBezTo>
                  <a:cubicBezTo>
                    <a:pt x="111" y="343"/>
                    <a:pt x="122" y="300"/>
                    <a:pt x="157" y="273"/>
                  </a:cubicBezTo>
                  <a:cubicBezTo>
                    <a:pt x="189" y="248"/>
                    <a:pt x="234" y="243"/>
                    <a:pt x="274" y="257"/>
                  </a:cubicBezTo>
                  <a:cubicBezTo>
                    <a:pt x="281" y="227"/>
                    <a:pt x="304" y="187"/>
                    <a:pt x="361" y="174"/>
                  </a:cubicBezTo>
                  <a:cubicBezTo>
                    <a:pt x="415" y="161"/>
                    <a:pt x="447" y="173"/>
                    <a:pt x="464" y="184"/>
                  </a:cubicBezTo>
                  <a:cubicBezTo>
                    <a:pt x="484" y="158"/>
                    <a:pt x="524" y="127"/>
                    <a:pt x="582" y="137"/>
                  </a:cubicBezTo>
                  <a:cubicBezTo>
                    <a:pt x="631" y="145"/>
                    <a:pt x="658" y="170"/>
                    <a:pt x="673" y="190"/>
                  </a:cubicBezTo>
                  <a:cubicBezTo>
                    <a:pt x="686" y="208"/>
                    <a:pt x="694" y="230"/>
                    <a:pt x="696" y="250"/>
                  </a:cubicBezTo>
                  <a:cubicBezTo>
                    <a:pt x="751" y="237"/>
                    <a:pt x="814" y="253"/>
                    <a:pt x="851" y="291"/>
                  </a:cubicBezTo>
                  <a:cubicBezTo>
                    <a:pt x="881" y="322"/>
                    <a:pt x="892" y="365"/>
                    <a:pt x="881" y="411"/>
                  </a:cubicBezTo>
                  <a:cubicBezTo>
                    <a:pt x="895" y="424"/>
                    <a:pt x="922" y="459"/>
                    <a:pt x="914" y="518"/>
                  </a:cubicBezTo>
                  <a:cubicBezTo>
                    <a:pt x="910" y="549"/>
                    <a:pt x="893" y="573"/>
                    <a:pt x="866" y="586"/>
                  </a:cubicBezTo>
                  <a:cubicBezTo>
                    <a:pt x="831" y="602"/>
                    <a:pt x="785" y="596"/>
                    <a:pt x="747" y="572"/>
                  </a:cubicBezTo>
                  <a:cubicBezTo>
                    <a:pt x="693" y="538"/>
                    <a:pt x="609" y="536"/>
                    <a:pt x="571" y="568"/>
                  </a:cubicBezTo>
                  <a:cubicBezTo>
                    <a:pt x="541" y="593"/>
                    <a:pt x="507" y="618"/>
                    <a:pt x="474" y="615"/>
                  </a:cubicBezTo>
                  <a:cubicBezTo>
                    <a:pt x="472" y="615"/>
                    <a:pt x="469" y="615"/>
                    <a:pt x="466" y="614"/>
                  </a:cubicBezTo>
                  <a:cubicBezTo>
                    <a:pt x="447" y="610"/>
                    <a:pt x="432" y="596"/>
                    <a:pt x="421" y="572"/>
                  </a:cubicBezTo>
                  <a:cubicBezTo>
                    <a:pt x="417" y="565"/>
                    <a:pt x="420" y="557"/>
                    <a:pt x="427" y="554"/>
                  </a:cubicBezTo>
                  <a:cubicBezTo>
                    <a:pt x="434" y="550"/>
                    <a:pt x="443" y="553"/>
                    <a:pt x="446" y="560"/>
                  </a:cubicBezTo>
                  <a:cubicBezTo>
                    <a:pt x="453" y="576"/>
                    <a:pt x="462" y="584"/>
                    <a:pt x="473" y="586"/>
                  </a:cubicBezTo>
                  <a:cubicBezTo>
                    <a:pt x="496" y="592"/>
                    <a:pt x="530" y="566"/>
                    <a:pt x="553" y="547"/>
                  </a:cubicBezTo>
                  <a:cubicBezTo>
                    <a:pt x="601" y="506"/>
                    <a:pt x="697" y="507"/>
                    <a:pt x="762" y="548"/>
                  </a:cubicBezTo>
                  <a:cubicBezTo>
                    <a:pt x="792" y="567"/>
                    <a:pt x="828" y="572"/>
                    <a:pt x="854" y="560"/>
                  </a:cubicBezTo>
                  <a:cubicBezTo>
                    <a:pt x="872" y="552"/>
                    <a:pt x="883" y="536"/>
                    <a:pt x="886" y="514"/>
                  </a:cubicBezTo>
                  <a:cubicBezTo>
                    <a:pt x="895" y="455"/>
                    <a:pt x="858" y="427"/>
                    <a:pt x="857" y="427"/>
                  </a:cubicBezTo>
                  <a:cubicBezTo>
                    <a:pt x="852" y="424"/>
                    <a:pt x="850" y="418"/>
                    <a:pt x="852" y="412"/>
                  </a:cubicBezTo>
                  <a:cubicBezTo>
                    <a:pt x="863" y="372"/>
                    <a:pt x="856" y="337"/>
                    <a:pt x="831" y="311"/>
                  </a:cubicBezTo>
                  <a:cubicBezTo>
                    <a:pt x="800" y="280"/>
                    <a:pt x="747" y="266"/>
                    <a:pt x="702" y="278"/>
                  </a:cubicBezTo>
                  <a:cubicBezTo>
                    <a:pt x="642" y="293"/>
                    <a:pt x="633" y="357"/>
                    <a:pt x="632" y="378"/>
                  </a:cubicBezTo>
                  <a:cubicBezTo>
                    <a:pt x="667" y="380"/>
                    <a:pt x="707" y="396"/>
                    <a:pt x="744" y="441"/>
                  </a:cubicBezTo>
                  <a:cubicBezTo>
                    <a:pt x="749" y="447"/>
                    <a:pt x="748" y="456"/>
                    <a:pt x="742" y="461"/>
                  </a:cubicBezTo>
                  <a:cubicBezTo>
                    <a:pt x="736" y="466"/>
                    <a:pt x="727" y="465"/>
                    <a:pt x="722" y="459"/>
                  </a:cubicBezTo>
                  <a:cubicBezTo>
                    <a:pt x="643" y="362"/>
                    <a:pt x="552" y="428"/>
                    <a:pt x="549" y="430"/>
                  </a:cubicBezTo>
                  <a:cubicBezTo>
                    <a:pt x="543" y="434"/>
                    <a:pt x="536" y="434"/>
                    <a:pt x="531" y="430"/>
                  </a:cubicBezTo>
                  <a:cubicBezTo>
                    <a:pt x="529" y="429"/>
                    <a:pt x="496" y="400"/>
                    <a:pt x="447" y="410"/>
                  </a:cubicBezTo>
                  <a:cubicBezTo>
                    <a:pt x="401" y="419"/>
                    <a:pt x="393" y="476"/>
                    <a:pt x="393" y="476"/>
                  </a:cubicBezTo>
                  <a:cubicBezTo>
                    <a:pt x="392" y="482"/>
                    <a:pt x="387" y="487"/>
                    <a:pt x="381" y="488"/>
                  </a:cubicBezTo>
                  <a:cubicBezTo>
                    <a:pt x="339" y="496"/>
                    <a:pt x="315" y="514"/>
                    <a:pt x="300" y="535"/>
                  </a:cubicBezTo>
                  <a:cubicBezTo>
                    <a:pt x="300" y="535"/>
                    <a:pt x="300" y="535"/>
                    <a:pt x="300" y="535"/>
                  </a:cubicBezTo>
                  <a:cubicBezTo>
                    <a:pt x="300" y="535"/>
                    <a:pt x="300" y="535"/>
                    <a:pt x="300" y="535"/>
                  </a:cubicBezTo>
                  <a:cubicBezTo>
                    <a:pt x="299" y="536"/>
                    <a:pt x="299" y="537"/>
                    <a:pt x="298" y="538"/>
                  </a:cubicBezTo>
                  <a:cubicBezTo>
                    <a:pt x="278" y="568"/>
                    <a:pt x="273" y="596"/>
                    <a:pt x="275" y="618"/>
                  </a:cubicBezTo>
                  <a:cubicBezTo>
                    <a:pt x="275" y="618"/>
                    <a:pt x="274" y="618"/>
                    <a:pt x="274" y="618"/>
                  </a:cubicBezTo>
                  <a:cubicBezTo>
                    <a:pt x="275" y="625"/>
                    <a:pt x="276" y="631"/>
                    <a:pt x="278" y="637"/>
                  </a:cubicBezTo>
                  <a:cubicBezTo>
                    <a:pt x="281" y="654"/>
                    <a:pt x="288" y="664"/>
                    <a:pt x="288" y="665"/>
                  </a:cubicBezTo>
                  <a:cubicBezTo>
                    <a:pt x="302" y="693"/>
                    <a:pt x="326" y="711"/>
                    <a:pt x="352" y="724"/>
                  </a:cubicBezTo>
                  <a:cubicBezTo>
                    <a:pt x="352" y="724"/>
                    <a:pt x="352" y="724"/>
                    <a:pt x="352" y="724"/>
                  </a:cubicBezTo>
                  <a:cubicBezTo>
                    <a:pt x="352" y="724"/>
                    <a:pt x="418" y="758"/>
                    <a:pt x="552" y="768"/>
                  </a:cubicBezTo>
                  <a:cubicBezTo>
                    <a:pt x="558" y="768"/>
                    <a:pt x="565" y="769"/>
                    <a:pt x="571" y="769"/>
                  </a:cubicBezTo>
                  <a:cubicBezTo>
                    <a:pt x="571" y="769"/>
                    <a:pt x="570" y="769"/>
                    <a:pt x="570" y="769"/>
                  </a:cubicBezTo>
                  <a:cubicBezTo>
                    <a:pt x="570" y="769"/>
                    <a:pt x="570" y="769"/>
                    <a:pt x="570" y="769"/>
                  </a:cubicBezTo>
                  <a:cubicBezTo>
                    <a:pt x="606" y="770"/>
                    <a:pt x="643" y="762"/>
                    <a:pt x="668" y="733"/>
                  </a:cubicBezTo>
                  <a:cubicBezTo>
                    <a:pt x="682" y="710"/>
                    <a:pt x="687" y="689"/>
                    <a:pt x="681" y="675"/>
                  </a:cubicBezTo>
                  <a:cubicBezTo>
                    <a:pt x="675" y="658"/>
                    <a:pt x="659" y="652"/>
                    <a:pt x="659" y="652"/>
                  </a:cubicBezTo>
                  <a:cubicBezTo>
                    <a:pt x="651" y="649"/>
                    <a:pt x="648" y="641"/>
                    <a:pt x="650" y="634"/>
                  </a:cubicBezTo>
                  <a:cubicBezTo>
                    <a:pt x="653" y="627"/>
                    <a:pt x="661" y="623"/>
                    <a:pt x="668" y="625"/>
                  </a:cubicBezTo>
                  <a:cubicBezTo>
                    <a:pt x="669" y="626"/>
                    <a:pt x="698" y="636"/>
                    <a:pt x="708" y="665"/>
                  </a:cubicBezTo>
                  <a:cubicBezTo>
                    <a:pt x="717" y="689"/>
                    <a:pt x="711" y="717"/>
                    <a:pt x="692" y="749"/>
                  </a:cubicBezTo>
                  <a:cubicBezTo>
                    <a:pt x="691" y="749"/>
                    <a:pt x="691" y="750"/>
                    <a:pt x="691" y="750"/>
                  </a:cubicBezTo>
                  <a:cubicBezTo>
                    <a:pt x="655" y="793"/>
                    <a:pt x="601" y="800"/>
                    <a:pt x="556" y="797"/>
                  </a:cubicBezTo>
                  <a:cubicBezTo>
                    <a:pt x="530" y="795"/>
                    <a:pt x="507" y="789"/>
                    <a:pt x="491" y="785"/>
                  </a:cubicBezTo>
                  <a:cubicBezTo>
                    <a:pt x="524" y="857"/>
                    <a:pt x="598" y="891"/>
                    <a:pt x="677" y="895"/>
                  </a:cubicBezTo>
                  <a:cubicBezTo>
                    <a:pt x="769" y="899"/>
                    <a:pt x="787" y="830"/>
                    <a:pt x="787" y="830"/>
                  </a:cubicBezTo>
                  <a:cubicBezTo>
                    <a:pt x="911" y="781"/>
                    <a:pt x="884" y="656"/>
                    <a:pt x="884" y="656"/>
                  </a:cubicBezTo>
                  <a:cubicBezTo>
                    <a:pt x="936" y="648"/>
                    <a:pt x="1005" y="590"/>
                    <a:pt x="1001" y="4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0462761" y="6176965"/>
            <a:ext cx="2635058" cy="3129730"/>
            <a:chOff x="7826363" y="2844010"/>
            <a:chExt cx="1580725" cy="1876982"/>
          </a:xfrm>
          <a:solidFill>
            <a:schemeClr val="accent1"/>
          </a:solidFill>
        </p:grpSpPr>
        <p:sp>
          <p:nvSpPr>
            <p:cNvPr id="34" name="Rounded Rectangle 33"/>
            <p:cNvSpPr/>
            <p:nvPr/>
          </p:nvSpPr>
          <p:spPr>
            <a:xfrm>
              <a:off x="8110354" y="2984172"/>
              <a:ext cx="101591" cy="79045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8375528" y="3216877"/>
              <a:ext cx="101591" cy="150411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36" name="Rounded Rectangle 35"/>
            <p:cNvSpPr/>
            <p:nvPr/>
          </p:nvSpPr>
          <p:spPr>
            <a:xfrm>
              <a:off x="8672942" y="3502859"/>
              <a:ext cx="101591" cy="1218133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0" name="Rounded Rectangle 39"/>
            <p:cNvSpPr/>
            <p:nvPr/>
          </p:nvSpPr>
          <p:spPr>
            <a:xfrm>
              <a:off x="9007728" y="3844758"/>
              <a:ext cx="101591" cy="87623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9305497" y="3844758"/>
              <a:ext cx="101591" cy="87623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7826363" y="2844010"/>
              <a:ext cx="101591" cy="65885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17777200" y="3875699"/>
            <a:ext cx="966796" cy="855072"/>
            <a:chOff x="6950300" y="2347916"/>
            <a:chExt cx="483524" cy="427536"/>
          </a:xfrm>
          <a:solidFill>
            <a:schemeClr val="accent1"/>
          </a:solidFill>
        </p:grpSpPr>
        <p:sp>
          <p:nvSpPr>
            <p:cNvPr id="73" name="Freeform 533"/>
            <p:cNvSpPr>
              <a:spLocks noChangeArrowheads="1"/>
            </p:cNvSpPr>
            <p:nvPr/>
          </p:nvSpPr>
          <p:spPr bwMode="auto">
            <a:xfrm>
              <a:off x="7018163" y="2563380"/>
              <a:ext cx="45808" cy="42415"/>
            </a:xfrm>
            <a:custGeom>
              <a:avLst/>
              <a:gdLst>
                <a:gd name="T0" fmla="*/ 0 w 118"/>
                <a:gd name="T1" fmla="*/ 0 h 110"/>
                <a:gd name="T2" fmla="*/ 117 w 118"/>
                <a:gd name="T3" fmla="*/ 0 h 110"/>
                <a:gd name="T4" fmla="*/ 117 w 118"/>
                <a:gd name="T5" fmla="*/ 109 h 110"/>
                <a:gd name="T6" fmla="*/ 0 w 118"/>
                <a:gd name="T7" fmla="*/ 109 h 110"/>
                <a:gd name="T8" fmla="*/ 0 w 118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10">
                  <a:moveTo>
                    <a:pt x="0" y="0"/>
                  </a:moveTo>
                  <a:lnTo>
                    <a:pt x="117" y="0"/>
                  </a:lnTo>
                  <a:lnTo>
                    <a:pt x="117" y="109"/>
                  </a:lnTo>
                  <a:lnTo>
                    <a:pt x="0" y="109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74" name="Freeform 534"/>
            <p:cNvSpPr>
              <a:spLocks noChangeArrowheads="1"/>
            </p:cNvSpPr>
            <p:nvPr/>
          </p:nvSpPr>
          <p:spPr bwMode="auto">
            <a:xfrm>
              <a:off x="7018163" y="2631243"/>
              <a:ext cx="45808" cy="42415"/>
            </a:xfrm>
            <a:custGeom>
              <a:avLst/>
              <a:gdLst>
                <a:gd name="T0" fmla="*/ 0 w 118"/>
                <a:gd name="T1" fmla="*/ 0 h 110"/>
                <a:gd name="T2" fmla="*/ 117 w 118"/>
                <a:gd name="T3" fmla="*/ 0 h 110"/>
                <a:gd name="T4" fmla="*/ 117 w 118"/>
                <a:gd name="T5" fmla="*/ 109 h 110"/>
                <a:gd name="T6" fmla="*/ 0 w 118"/>
                <a:gd name="T7" fmla="*/ 109 h 110"/>
                <a:gd name="T8" fmla="*/ 0 w 118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110">
                  <a:moveTo>
                    <a:pt x="0" y="0"/>
                  </a:moveTo>
                  <a:lnTo>
                    <a:pt x="117" y="0"/>
                  </a:lnTo>
                  <a:lnTo>
                    <a:pt x="117" y="109"/>
                  </a:lnTo>
                  <a:lnTo>
                    <a:pt x="0" y="109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75" name="Freeform 535"/>
            <p:cNvSpPr>
              <a:spLocks noChangeArrowheads="1"/>
            </p:cNvSpPr>
            <p:nvPr/>
          </p:nvSpPr>
          <p:spPr bwMode="auto">
            <a:xfrm>
              <a:off x="7092812" y="2495517"/>
              <a:ext cx="42415" cy="42415"/>
            </a:xfrm>
            <a:custGeom>
              <a:avLst/>
              <a:gdLst>
                <a:gd name="T0" fmla="*/ 0 w 110"/>
                <a:gd name="T1" fmla="*/ 0 h 110"/>
                <a:gd name="T2" fmla="*/ 109 w 110"/>
                <a:gd name="T3" fmla="*/ 0 h 110"/>
                <a:gd name="T4" fmla="*/ 109 w 110"/>
                <a:gd name="T5" fmla="*/ 109 h 110"/>
                <a:gd name="T6" fmla="*/ 0 w 110"/>
                <a:gd name="T7" fmla="*/ 109 h 110"/>
                <a:gd name="T8" fmla="*/ 0 w 110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10">
                  <a:moveTo>
                    <a:pt x="0" y="0"/>
                  </a:moveTo>
                  <a:lnTo>
                    <a:pt x="109" y="0"/>
                  </a:lnTo>
                  <a:lnTo>
                    <a:pt x="109" y="109"/>
                  </a:lnTo>
                  <a:lnTo>
                    <a:pt x="0" y="109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76" name="Freeform 536"/>
            <p:cNvSpPr>
              <a:spLocks noChangeArrowheads="1"/>
            </p:cNvSpPr>
            <p:nvPr/>
          </p:nvSpPr>
          <p:spPr bwMode="auto">
            <a:xfrm>
              <a:off x="7092812" y="2563380"/>
              <a:ext cx="42415" cy="42415"/>
            </a:xfrm>
            <a:custGeom>
              <a:avLst/>
              <a:gdLst>
                <a:gd name="T0" fmla="*/ 0 w 110"/>
                <a:gd name="T1" fmla="*/ 0 h 110"/>
                <a:gd name="T2" fmla="*/ 109 w 110"/>
                <a:gd name="T3" fmla="*/ 0 h 110"/>
                <a:gd name="T4" fmla="*/ 109 w 110"/>
                <a:gd name="T5" fmla="*/ 109 h 110"/>
                <a:gd name="T6" fmla="*/ 0 w 110"/>
                <a:gd name="T7" fmla="*/ 109 h 110"/>
                <a:gd name="T8" fmla="*/ 0 w 110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10">
                  <a:moveTo>
                    <a:pt x="0" y="0"/>
                  </a:moveTo>
                  <a:lnTo>
                    <a:pt x="109" y="0"/>
                  </a:lnTo>
                  <a:lnTo>
                    <a:pt x="109" y="109"/>
                  </a:lnTo>
                  <a:lnTo>
                    <a:pt x="0" y="109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77" name="Freeform 537"/>
            <p:cNvSpPr>
              <a:spLocks noChangeArrowheads="1"/>
            </p:cNvSpPr>
            <p:nvPr/>
          </p:nvSpPr>
          <p:spPr bwMode="auto">
            <a:xfrm>
              <a:off x="7092812" y="2631243"/>
              <a:ext cx="42415" cy="42415"/>
            </a:xfrm>
            <a:custGeom>
              <a:avLst/>
              <a:gdLst>
                <a:gd name="T0" fmla="*/ 0 w 110"/>
                <a:gd name="T1" fmla="*/ 0 h 110"/>
                <a:gd name="T2" fmla="*/ 109 w 110"/>
                <a:gd name="T3" fmla="*/ 0 h 110"/>
                <a:gd name="T4" fmla="*/ 109 w 110"/>
                <a:gd name="T5" fmla="*/ 109 h 110"/>
                <a:gd name="T6" fmla="*/ 0 w 110"/>
                <a:gd name="T7" fmla="*/ 109 h 110"/>
                <a:gd name="T8" fmla="*/ 0 w 110"/>
                <a:gd name="T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10">
                  <a:moveTo>
                    <a:pt x="0" y="0"/>
                  </a:moveTo>
                  <a:lnTo>
                    <a:pt x="109" y="0"/>
                  </a:lnTo>
                  <a:lnTo>
                    <a:pt x="109" y="109"/>
                  </a:lnTo>
                  <a:lnTo>
                    <a:pt x="0" y="109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78" name="Freeform 538"/>
            <p:cNvSpPr>
              <a:spLocks noChangeArrowheads="1"/>
            </p:cNvSpPr>
            <p:nvPr/>
          </p:nvSpPr>
          <p:spPr bwMode="auto">
            <a:xfrm>
              <a:off x="6950300" y="2347916"/>
              <a:ext cx="483524" cy="427536"/>
            </a:xfrm>
            <a:custGeom>
              <a:avLst/>
              <a:gdLst>
                <a:gd name="T0" fmla="*/ 1029 w 1255"/>
                <a:gd name="T1" fmla="*/ 75 h 1113"/>
                <a:gd name="T2" fmla="*/ 75 w 1255"/>
                <a:gd name="T3" fmla="*/ 0 h 1113"/>
                <a:gd name="T4" fmla="*/ 0 w 1255"/>
                <a:gd name="T5" fmla="*/ 953 h 1113"/>
                <a:gd name="T6" fmla="*/ 644 w 1255"/>
                <a:gd name="T7" fmla="*/ 1029 h 1113"/>
                <a:gd name="T8" fmla="*/ 1254 w 1255"/>
                <a:gd name="T9" fmla="*/ 736 h 1113"/>
                <a:gd name="T10" fmla="*/ 335 w 1255"/>
                <a:gd name="T11" fmla="*/ 75 h 1113"/>
                <a:gd name="T12" fmla="*/ 694 w 1255"/>
                <a:gd name="T13" fmla="*/ 167 h 1113"/>
                <a:gd name="T14" fmla="*/ 335 w 1255"/>
                <a:gd name="T15" fmla="*/ 75 h 1113"/>
                <a:gd name="T16" fmla="*/ 937 w 1255"/>
                <a:gd name="T17" fmla="*/ 251 h 1113"/>
                <a:gd name="T18" fmla="*/ 878 w 1255"/>
                <a:gd name="T19" fmla="*/ 368 h 1113"/>
                <a:gd name="T20" fmla="*/ 661 w 1255"/>
                <a:gd name="T21" fmla="*/ 385 h 1113"/>
                <a:gd name="T22" fmla="*/ 552 w 1255"/>
                <a:gd name="T23" fmla="*/ 494 h 1113"/>
                <a:gd name="T24" fmla="*/ 510 w 1255"/>
                <a:gd name="T25" fmla="*/ 736 h 1113"/>
                <a:gd name="T26" fmla="*/ 92 w 1255"/>
                <a:gd name="T27" fmla="*/ 920 h 1113"/>
                <a:gd name="T28" fmla="*/ 845 w 1255"/>
                <a:gd name="T29" fmla="*/ 435 h 1113"/>
                <a:gd name="T30" fmla="*/ 911 w 1255"/>
                <a:gd name="T31" fmla="*/ 435 h 1113"/>
                <a:gd name="T32" fmla="*/ 845 w 1255"/>
                <a:gd name="T33" fmla="*/ 435 h 1113"/>
                <a:gd name="T34" fmla="*/ 577 w 1255"/>
                <a:gd name="T35" fmla="*/ 769 h 1113"/>
                <a:gd name="T36" fmla="*/ 577 w 1255"/>
                <a:gd name="T37" fmla="*/ 703 h 1113"/>
                <a:gd name="T38" fmla="*/ 878 w 1255"/>
                <a:gd name="T39" fmla="*/ 1079 h 1113"/>
                <a:gd name="T40" fmla="*/ 878 w 1255"/>
                <a:gd name="T41" fmla="*/ 1004 h 1113"/>
                <a:gd name="T42" fmla="*/ 878 w 1255"/>
                <a:gd name="T43" fmla="*/ 1079 h 1113"/>
                <a:gd name="T44" fmla="*/ 945 w 1255"/>
                <a:gd name="T45" fmla="*/ 728 h 1113"/>
                <a:gd name="T46" fmla="*/ 878 w 1255"/>
                <a:gd name="T47" fmla="*/ 803 h 1113"/>
                <a:gd name="T48" fmla="*/ 661 w 1255"/>
                <a:gd name="T49" fmla="*/ 627 h 1113"/>
                <a:gd name="T50" fmla="*/ 694 w 1255"/>
                <a:gd name="T51" fmla="*/ 585 h 1113"/>
                <a:gd name="T52" fmla="*/ 878 w 1255"/>
                <a:gd name="T53" fmla="*/ 669 h 1113"/>
                <a:gd name="T54" fmla="*/ 1045 w 1255"/>
                <a:gd name="T55" fmla="*/ 544 h 1113"/>
                <a:gd name="T56" fmla="*/ 1087 w 1255"/>
                <a:gd name="T57" fmla="*/ 585 h 1113"/>
                <a:gd name="T58" fmla="*/ 1146 w 1255"/>
                <a:gd name="T59" fmla="*/ 736 h 1113"/>
                <a:gd name="T60" fmla="*/ 1221 w 1255"/>
                <a:gd name="T61" fmla="*/ 736 h 1113"/>
                <a:gd name="T62" fmla="*/ 1179 w 1255"/>
                <a:gd name="T63" fmla="*/ 769 h 1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255" h="1113">
                  <a:moveTo>
                    <a:pt x="1029" y="402"/>
                  </a:moveTo>
                  <a:cubicBezTo>
                    <a:pt x="1029" y="75"/>
                    <a:pt x="1029" y="75"/>
                    <a:pt x="1029" y="75"/>
                  </a:cubicBezTo>
                  <a:cubicBezTo>
                    <a:pt x="1029" y="34"/>
                    <a:pt x="995" y="0"/>
                    <a:pt x="953" y="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34" y="0"/>
                    <a:pt x="0" y="34"/>
                    <a:pt x="0" y="75"/>
                  </a:cubicBezTo>
                  <a:cubicBezTo>
                    <a:pt x="0" y="953"/>
                    <a:pt x="0" y="953"/>
                    <a:pt x="0" y="953"/>
                  </a:cubicBezTo>
                  <a:cubicBezTo>
                    <a:pt x="0" y="995"/>
                    <a:pt x="34" y="1029"/>
                    <a:pt x="75" y="1029"/>
                  </a:cubicBezTo>
                  <a:cubicBezTo>
                    <a:pt x="644" y="1029"/>
                    <a:pt x="644" y="1029"/>
                    <a:pt x="644" y="1029"/>
                  </a:cubicBezTo>
                  <a:cubicBezTo>
                    <a:pt x="711" y="1079"/>
                    <a:pt x="795" y="1112"/>
                    <a:pt x="878" y="1112"/>
                  </a:cubicBezTo>
                  <a:cubicBezTo>
                    <a:pt x="1087" y="1112"/>
                    <a:pt x="1254" y="945"/>
                    <a:pt x="1254" y="736"/>
                  </a:cubicBezTo>
                  <a:cubicBezTo>
                    <a:pt x="1254" y="585"/>
                    <a:pt x="1162" y="460"/>
                    <a:pt x="1029" y="402"/>
                  </a:cubicBezTo>
                  <a:close/>
                  <a:moveTo>
                    <a:pt x="335" y="75"/>
                  </a:moveTo>
                  <a:cubicBezTo>
                    <a:pt x="694" y="75"/>
                    <a:pt x="694" y="75"/>
                    <a:pt x="694" y="75"/>
                  </a:cubicBezTo>
                  <a:cubicBezTo>
                    <a:pt x="694" y="167"/>
                    <a:pt x="694" y="167"/>
                    <a:pt x="694" y="167"/>
                  </a:cubicBezTo>
                  <a:cubicBezTo>
                    <a:pt x="335" y="167"/>
                    <a:pt x="335" y="167"/>
                    <a:pt x="335" y="167"/>
                  </a:cubicBezTo>
                  <a:lnTo>
                    <a:pt x="335" y="75"/>
                  </a:lnTo>
                  <a:close/>
                  <a:moveTo>
                    <a:pt x="92" y="251"/>
                  </a:moveTo>
                  <a:cubicBezTo>
                    <a:pt x="937" y="251"/>
                    <a:pt x="937" y="251"/>
                    <a:pt x="937" y="251"/>
                  </a:cubicBezTo>
                  <a:cubicBezTo>
                    <a:pt x="937" y="368"/>
                    <a:pt x="937" y="368"/>
                    <a:pt x="937" y="368"/>
                  </a:cubicBezTo>
                  <a:cubicBezTo>
                    <a:pt x="920" y="368"/>
                    <a:pt x="895" y="368"/>
                    <a:pt x="878" y="368"/>
                  </a:cubicBezTo>
                  <a:cubicBezTo>
                    <a:pt x="795" y="368"/>
                    <a:pt x="719" y="393"/>
                    <a:pt x="661" y="435"/>
                  </a:cubicBezTo>
                  <a:cubicBezTo>
                    <a:pt x="661" y="385"/>
                    <a:pt x="661" y="385"/>
                    <a:pt x="661" y="385"/>
                  </a:cubicBezTo>
                  <a:cubicBezTo>
                    <a:pt x="552" y="385"/>
                    <a:pt x="552" y="385"/>
                    <a:pt x="552" y="385"/>
                  </a:cubicBezTo>
                  <a:cubicBezTo>
                    <a:pt x="552" y="494"/>
                    <a:pt x="552" y="494"/>
                    <a:pt x="552" y="494"/>
                  </a:cubicBezTo>
                  <a:cubicBezTo>
                    <a:pt x="602" y="494"/>
                    <a:pt x="602" y="494"/>
                    <a:pt x="602" y="494"/>
                  </a:cubicBezTo>
                  <a:cubicBezTo>
                    <a:pt x="544" y="560"/>
                    <a:pt x="510" y="644"/>
                    <a:pt x="510" y="736"/>
                  </a:cubicBezTo>
                  <a:cubicBezTo>
                    <a:pt x="510" y="803"/>
                    <a:pt x="527" y="870"/>
                    <a:pt x="560" y="920"/>
                  </a:cubicBezTo>
                  <a:cubicBezTo>
                    <a:pt x="92" y="920"/>
                    <a:pt x="92" y="920"/>
                    <a:pt x="92" y="920"/>
                  </a:cubicBezTo>
                  <a:lnTo>
                    <a:pt x="92" y="251"/>
                  </a:lnTo>
                  <a:close/>
                  <a:moveTo>
                    <a:pt x="845" y="435"/>
                  </a:moveTo>
                  <a:cubicBezTo>
                    <a:pt x="845" y="418"/>
                    <a:pt x="861" y="402"/>
                    <a:pt x="878" y="402"/>
                  </a:cubicBezTo>
                  <a:cubicBezTo>
                    <a:pt x="895" y="402"/>
                    <a:pt x="911" y="418"/>
                    <a:pt x="911" y="435"/>
                  </a:cubicBezTo>
                  <a:cubicBezTo>
                    <a:pt x="911" y="452"/>
                    <a:pt x="895" y="468"/>
                    <a:pt x="878" y="468"/>
                  </a:cubicBezTo>
                  <a:cubicBezTo>
                    <a:pt x="861" y="468"/>
                    <a:pt x="845" y="452"/>
                    <a:pt x="845" y="435"/>
                  </a:cubicBezTo>
                  <a:close/>
                  <a:moveTo>
                    <a:pt x="610" y="736"/>
                  </a:moveTo>
                  <a:cubicBezTo>
                    <a:pt x="610" y="761"/>
                    <a:pt x="594" y="769"/>
                    <a:pt x="577" y="769"/>
                  </a:cubicBezTo>
                  <a:cubicBezTo>
                    <a:pt x="560" y="769"/>
                    <a:pt x="544" y="761"/>
                    <a:pt x="544" y="736"/>
                  </a:cubicBezTo>
                  <a:cubicBezTo>
                    <a:pt x="544" y="719"/>
                    <a:pt x="560" y="703"/>
                    <a:pt x="577" y="703"/>
                  </a:cubicBezTo>
                  <a:cubicBezTo>
                    <a:pt x="594" y="703"/>
                    <a:pt x="610" y="719"/>
                    <a:pt x="610" y="736"/>
                  </a:cubicBezTo>
                  <a:close/>
                  <a:moveTo>
                    <a:pt x="878" y="1079"/>
                  </a:moveTo>
                  <a:cubicBezTo>
                    <a:pt x="861" y="1079"/>
                    <a:pt x="845" y="1062"/>
                    <a:pt x="845" y="1045"/>
                  </a:cubicBezTo>
                  <a:cubicBezTo>
                    <a:pt x="845" y="1020"/>
                    <a:pt x="861" y="1004"/>
                    <a:pt x="878" y="1004"/>
                  </a:cubicBezTo>
                  <a:cubicBezTo>
                    <a:pt x="895" y="1004"/>
                    <a:pt x="911" y="1020"/>
                    <a:pt x="911" y="1045"/>
                  </a:cubicBezTo>
                  <a:cubicBezTo>
                    <a:pt x="911" y="1062"/>
                    <a:pt x="895" y="1079"/>
                    <a:pt x="878" y="1079"/>
                  </a:cubicBezTo>
                  <a:close/>
                  <a:moveTo>
                    <a:pt x="1087" y="585"/>
                  </a:moveTo>
                  <a:cubicBezTo>
                    <a:pt x="945" y="728"/>
                    <a:pt x="945" y="728"/>
                    <a:pt x="945" y="728"/>
                  </a:cubicBezTo>
                  <a:lnTo>
                    <a:pt x="945" y="736"/>
                  </a:lnTo>
                  <a:cubicBezTo>
                    <a:pt x="945" y="778"/>
                    <a:pt x="920" y="803"/>
                    <a:pt x="878" y="803"/>
                  </a:cubicBezTo>
                  <a:cubicBezTo>
                    <a:pt x="845" y="803"/>
                    <a:pt x="811" y="778"/>
                    <a:pt x="811" y="744"/>
                  </a:cubicBezTo>
                  <a:cubicBezTo>
                    <a:pt x="661" y="627"/>
                    <a:pt x="661" y="627"/>
                    <a:pt x="661" y="627"/>
                  </a:cubicBezTo>
                  <a:cubicBezTo>
                    <a:pt x="652" y="619"/>
                    <a:pt x="644" y="594"/>
                    <a:pt x="652" y="585"/>
                  </a:cubicBezTo>
                  <a:cubicBezTo>
                    <a:pt x="661" y="577"/>
                    <a:pt x="686" y="569"/>
                    <a:pt x="694" y="585"/>
                  </a:cubicBezTo>
                  <a:cubicBezTo>
                    <a:pt x="836" y="686"/>
                    <a:pt x="836" y="686"/>
                    <a:pt x="836" y="686"/>
                  </a:cubicBezTo>
                  <a:cubicBezTo>
                    <a:pt x="845" y="677"/>
                    <a:pt x="861" y="669"/>
                    <a:pt x="878" y="669"/>
                  </a:cubicBezTo>
                  <a:cubicBezTo>
                    <a:pt x="895" y="669"/>
                    <a:pt x="903" y="677"/>
                    <a:pt x="911" y="677"/>
                  </a:cubicBezTo>
                  <a:cubicBezTo>
                    <a:pt x="1045" y="544"/>
                    <a:pt x="1045" y="544"/>
                    <a:pt x="1045" y="544"/>
                  </a:cubicBezTo>
                  <a:cubicBezTo>
                    <a:pt x="1062" y="535"/>
                    <a:pt x="1079" y="535"/>
                    <a:pt x="1087" y="544"/>
                  </a:cubicBezTo>
                  <a:cubicBezTo>
                    <a:pt x="1104" y="552"/>
                    <a:pt x="1096" y="569"/>
                    <a:pt x="1087" y="585"/>
                  </a:cubicBezTo>
                  <a:close/>
                  <a:moveTo>
                    <a:pt x="1179" y="769"/>
                  </a:moveTo>
                  <a:cubicBezTo>
                    <a:pt x="1162" y="769"/>
                    <a:pt x="1146" y="761"/>
                    <a:pt x="1146" y="736"/>
                  </a:cubicBezTo>
                  <a:cubicBezTo>
                    <a:pt x="1146" y="719"/>
                    <a:pt x="1162" y="703"/>
                    <a:pt x="1179" y="703"/>
                  </a:cubicBezTo>
                  <a:cubicBezTo>
                    <a:pt x="1204" y="703"/>
                    <a:pt x="1221" y="719"/>
                    <a:pt x="1221" y="736"/>
                  </a:cubicBezTo>
                  <a:cubicBezTo>
                    <a:pt x="1221" y="761"/>
                    <a:pt x="1204" y="769"/>
                    <a:pt x="1179" y="769"/>
                  </a:cubicBezTo>
                  <a:close/>
                  <a:moveTo>
                    <a:pt x="1179" y="769"/>
                  </a:moveTo>
                  <a:lnTo>
                    <a:pt x="1179" y="769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17716136" y="7749920"/>
            <a:ext cx="919311" cy="760064"/>
            <a:chOff x="3382089" y="2405487"/>
            <a:chExt cx="459775" cy="380032"/>
          </a:xfrm>
          <a:solidFill>
            <a:schemeClr val="accent4"/>
          </a:solidFill>
        </p:grpSpPr>
        <p:sp>
          <p:nvSpPr>
            <p:cNvPr id="82" name="Freeform 184"/>
            <p:cNvSpPr>
              <a:spLocks noChangeArrowheads="1"/>
            </p:cNvSpPr>
            <p:nvPr/>
          </p:nvSpPr>
          <p:spPr bwMode="auto">
            <a:xfrm>
              <a:off x="3382089" y="2405487"/>
              <a:ext cx="405480" cy="380032"/>
            </a:xfrm>
            <a:custGeom>
              <a:avLst/>
              <a:gdLst>
                <a:gd name="T0" fmla="*/ 961 w 1054"/>
                <a:gd name="T1" fmla="*/ 961 h 987"/>
                <a:gd name="T2" fmla="*/ 953 w 1054"/>
                <a:gd name="T3" fmla="*/ 903 h 987"/>
                <a:gd name="T4" fmla="*/ 953 w 1054"/>
                <a:gd name="T5" fmla="*/ 961 h 987"/>
                <a:gd name="T6" fmla="*/ 853 w 1054"/>
                <a:gd name="T7" fmla="*/ 911 h 987"/>
                <a:gd name="T8" fmla="*/ 844 w 1054"/>
                <a:gd name="T9" fmla="*/ 911 h 987"/>
                <a:gd name="T10" fmla="*/ 752 w 1054"/>
                <a:gd name="T11" fmla="*/ 961 h 987"/>
                <a:gd name="T12" fmla="*/ 744 w 1054"/>
                <a:gd name="T13" fmla="*/ 903 h 987"/>
                <a:gd name="T14" fmla="*/ 744 w 1054"/>
                <a:gd name="T15" fmla="*/ 961 h 987"/>
                <a:gd name="T16" fmla="*/ 644 w 1054"/>
                <a:gd name="T17" fmla="*/ 911 h 987"/>
                <a:gd name="T18" fmla="*/ 635 w 1054"/>
                <a:gd name="T19" fmla="*/ 911 h 987"/>
                <a:gd name="T20" fmla="*/ 543 w 1054"/>
                <a:gd name="T21" fmla="*/ 961 h 987"/>
                <a:gd name="T22" fmla="*/ 535 w 1054"/>
                <a:gd name="T23" fmla="*/ 903 h 987"/>
                <a:gd name="T24" fmla="*/ 535 w 1054"/>
                <a:gd name="T25" fmla="*/ 961 h 987"/>
                <a:gd name="T26" fmla="*/ 443 w 1054"/>
                <a:gd name="T27" fmla="*/ 911 h 987"/>
                <a:gd name="T28" fmla="*/ 426 w 1054"/>
                <a:gd name="T29" fmla="*/ 911 h 987"/>
                <a:gd name="T30" fmla="*/ 334 w 1054"/>
                <a:gd name="T31" fmla="*/ 961 h 987"/>
                <a:gd name="T32" fmla="*/ 326 w 1054"/>
                <a:gd name="T33" fmla="*/ 903 h 987"/>
                <a:gd name="T34" fmla="*/ 326 w 1054"/>
                <a:gd name="T35" fmla="*/ 961 h 987"/>
                <a:gd name="T36" fmla="*/ 234 w 1054"/>
                <a:gd name="T37" fmla="*/ 911 h 987"/>
                <a:gd name="T38" fmla="*/ 217 w 1054"/>
                <a:gd name="T39" fmla="*/ 911 h 987"/>
                <a:gd name="T40" fmla="*/ 33 w 1054"/>
                <a:gd name="T41" fmla="*/ 961 h 987"/>
                <a:gd name="T42" fmla="*/ 75 w 1054"/>
                <a:gd name="T43" fmla="*/ 844 h 987"/>
                <a:gd name="T44" fmla="*/ 75 w 1054"/>
                <a:gd name="T45" fmla="*/ 827 h 987"/>
                <a:gd name="T46" fmla="*/ 33 w 1054"/>
                <a:gd name="T47" fmla="*/ 735 h 987"/>
                <a:gd name="T48" fmla="*/ 75 w 1054"/>
                <a:gd name="T49" fmla="*/ 727 h 987"/>
                <a:gd name="T50" fmla="*/ 33 w 1054"/>
                <a:gd name="T51" fmla="*/ 635 h 987"/>
                <a:gd name="T52" fmla="*/ 75 w 1054"/>
                <a:gd name="T53" fmla="*/ 627 h 987"/>
                <a:gd name="T54" fmla="*/ 33 w 1054"/>
                <a:gd name="T55" fmla="*/ 618 h 987"/>
                <a:gd name="T56" fmla="*/ 75 w 1054"/>
                <a:gd name="T57" fmla="*/ 526 h 987"/>
                <a:gd name="T58" fmla="*/ 33 w 1054"/>
                <a:gd name="T59" fmla="*/ 518 h 987"/>
                <a:gd name="T60" fmla="*/ 75 w 1054"/>
                <a:gd name="T61" fmla="*/ 426 h 987"/>
                <a:gd name="T62" fmla="*/ 33 w 1054"/>
                <a:gd name="T63" fmla="*/ 418 h 987"/>
                <a:gd name="T64" fmla="*/ 75 w 1054"/>
                <a:gd name="T65" fmla="*/ 317 h 987"/>
                <a:gd name="T66" fmla="*/ 33 w 1054"/>
                <a:gd name="T67" fmla="*/ 309 h 987"/>
                <a:gd name="T68" fmla="*/ 75 w 1054"/>
                <a:gd name="T69" fmla="*/ 217 h 987"/>
                <a:gd name="T70" fmla="*/ 33 w 1054"/>
                <a:gd name="T71" fmla="*/ 209 h 987"/>
                <a:gd name="T72" fmla="*/ 75 w 1054"/>
                <a:gd name="T73" fmla="*/ 108 h 987"/>
                <a:gd name="T74" fmla="*/ 33 w 1054"/>
                <a:gd name="T75" fmla="*/ 100 h 987"/>
                <a:gd name="T76" fmla="*/ 17 w 1054"/>
                <a:gd name="T77" fmla="*/ 0 h 987"/>
                <a:gd name="T78" fmla="*/ 0 w 1054"/>
                <a:gd name="T79" fmla="*/ 978 h 987"/>
                <a:gd name="T80" fmla="*/ 1036 w 1054"/>
                <a:gd name="T81" fmla="*/ 986 h 987"/>
                <a:gd name="T82" fmla="*/ 1036 w 1054"/>
                <a:gd name="T83" fmla="*/ 961 h 987"/>
                <a:gd name="T84" fmla="*/ 1036 w 1054"/>
                <a:gd name="T85" fmla="*/ 961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54" h="987">
                  <a:moveTo>
                    <a:pt x="1036" y="961"/>
                  </a:moveTo>
                  <a:cubicBezTo>
                    <a:pt x="961" y="961"/>
                    <a:pt x="961" y="961"/>
                    <a:pt x="961" y="961"/>
                  </a:cubicBezTo>
                  <a:cubicBezTo>
                    <a:pt x="961" y="911"/>
                    <a:pt x="961" y="911"/>
                    <a:pt x="961" y="911"/>
                  </a:cubicBezTo>
                  <a:cubicBezTo>
                    <a:pt x="961" y="903"/>
                    <a:pt x="961" y="903"/>
                    <a:pt x="953" y="903"/>
                  </a:cubicBezTo>
                  <a:lnTo>
                    <a:pt x="953" y="911"/>
                  </a:lnTo>
                  <a:cubicBezTo>
                    <a:pt x="953" y="961"/>
                    <a:pt x="953" y="961"/>
                    <a:pt x="953" y="961"/>
                  </a:cubicBezTo>
                  <a:cubicBezTo>
                    <a:pt x="853" y="961"/>
                    <a:pt x="853" y="961"/>
                    <a:pt x="853" y="961"/>
                  </a:cubicBezTo>
                  <a:cubicBezTo>
                    <a:pt x="853" y="911"/>
                    <a:pt x="853" y="911"/>
                    <a:pt x="853" y="911"/>
                  </a:cubicBezTo>
                  <a:cubicBezTo>
                    <a:pt x="853" y="903"/>
                    <a:pt x="853" y="903"/>
                    <a:pt x="853" y="903"/>
                  </a:cubicBezTo>
                  <a:cubicBezTo>
                    <a:pt x="844" y="903"/>
                    <a:pt x="844" y="903"/>
                    <a:pt x="844" y="911"/>
                  </a:cubicBezTo>
                  <a:cubicBezTo>
                    <a:pt x="844" y="961"/>
                    <a:pt x="844" y="961"/>
                    <a:pt x="844" y="961"/>
                  </a:cubicBezTo>
                  <a:cubicBezTo>
                    <a:pt x="752" y="961"/>
                    <a:pt x="752" y="961"/>
                    <a:pt x="752" y="961"/>
                  </a:cubicBezTo>
                  <a:cubicBezTo>
                    <a:pt x="752" y="911"/>
                    <a:pt x="752" y="911"/>
                    <a:pt x="752" y="911"/>
                  </a:cubicBezTo>
                  <a:cubicBezTo>
                    <a:pt x="752" y="903"/>
                    <a:pt x="752" y="903"/>
                    <a:pt x="744" y="903"/>
                  </a:cubicBezTo>
                  <a:lnTo>
                    <a:pt x="744" y="911"/>
                  </a:lnTo>
                  <a:cubicBezTo>
                    <a:pt x="744" y="961"/>
                    <a:pt x="744" y="961"/>
                    <a:pt x="744" y="961"/>
                  </a:cubicBezTo>
                  <a:cubicBezTo>
                    <a:pt x="644" y="961"/>
                    <a:pt x="644" y="961"/>
                    <a:pt x="644" y="961"/>
                  </a:cubicBezTo>
                  <a:cubicBezTo>
                    <a:pt x="644" y="911"/>
                    <a:pt x="644" y="911"/>
                    <a:pt x="644" y="911"/>
                  </a:cubicBezTo>
                  <a:cubicBezTo>
                    <a:pt x="644" y="903"/>
                    <a:pt x="644" y="903"/>
                    <a:pt x="644" y="903"/>
                  </a:cubicBezTo>
                  <a:cubicBezTo>
                    <a:pt x="635" y="903"/>
                    <a:pt x="635" y="903"/>
                    <a:pt x="635" y="911"/>
                  </a:cubicBezTo>
                  <a:cubicBezTo>
                    <a:pt x="635" y="961"/>
                    <a:pt x="635" y="961"/>
                    <a:pt x="635" y="961"/>
                  </a:cubicBezTo>
                  <a:cubicBezTo>
                    <a:pt x="543" y="961"/>
                    <a:pt x="543" y="961"/>
                    <a:pt x="543" y="961"/>
                  </a:cubicBezTo>
                  <a:cubicBezTo>
                    <a:pt x="543" y="911"/>
                    <a:pt x="543" y="911"/>
                    <a:pt x="543" y="911"/>
                  </a:cubicBezTo>
                  <a:cubicBezTo>
                    <a:pt x="543" y="903"/>
                    <a:pt x="543" y="903"/>
                    <a:pt x="535" y="903"/>
                  </a:cubicBezTo>
                  <a:lnTo>
                    <a:pt x="535" y="911"/>
                  </a:lnTo>
                  <a:cubicBezTo>
                    <a:pt x="535" y="961"/>
                    <a:pt x="535" y="961"/>
                    <a:pt x="535" y="961"/>
                  </a:cubicBezTo>
                  <a:cubicBezTo>
                    <a:pt x="443" y="961"/>
                    <a:pt x="443" y="961"/>
                    <a:pt x="443" y="961"/>
                  </a:cubicBezTo>
                  <a:cubicBezTo>
                    <a:pt x="443" y="911"/>
                    <a:pt x="443" y="911"/>
                    <a:pt x="443" y="911"/>
                  </a:cubicBezTo>
                  <a:cubicBezTo>
                    <a:pt x="443" y="903"/>
                    <a:pt x="434" y="903"/>
                    <a:pt x="434" y="903"/>
                  </a:cubicBezTo>
                  <a:cubicBezTo>
                    <a:pt x="434" y="903"/>
                    <a:pt x="426" y="903"/>
                    <a:pt x="426" y="911"/>
                  </a:cubicBezTo>
                  <a:cubicBezTo>
                    <a:pt x="426" y="961"/>
                    <a:pt x="426" y="961"/>
                    <a:pt x="426" y="961"/>
                  </a:cubicBezTo>
                  <a:cubicBezTo>
                    <a:pt x="334" y="961"/>
                    <a:pt x="334" y="961"/>
                    <a:pt x="334" y="961"/>
                  </a:cubicBezTo>
                  <a:cubicBezTo>
                    <a:pt x="334" y="911"/>
                    <a:pt x="334" y="911"/>
                    <a:pt x="334" y="911"/>
                  </a:cubicBezTo>
                  <a:cubicBezTo>
                    <a:pt x="334" y="903"/>
                    <a:pt x="334" y="903"/>
                    <a:pt x="326" y="903"/>
                  </a:cubicBezTo>
                  <a:lnTo>
                    <a:pt x="326" y="911"/>
                  </a:lnTo>
                  <a:cubicBezTo>
                    <a:pt x="326" y="961"/>
                    <a:pt x="326" y="961"/>
                    <a:pt x="326" y="961"/>
                  </a:cubicBezTo>
                  <a:cubicBezTo>
                    <a:pt x="234" y="961"/>
                    <a:pt x="234" y="961"/>
                    <a:pt x="234" y="961"/>
                  </a:cubicBezTo>
                  <a:cubicBezTo>
                    <a:pt x="234" y="911"/>
                    <a:pt x="234" y="911"/>
                    <a:pt x="234" y="911"/>
                  </a:cubicBezTo>
                  <a:cubicBezTo>
                    <a:pt x="234" y="903"/>
                    <a:pt x="226" y="903"/>
                    <a:pt x="226" y="903"/>
                  </a:cubicBezTo>
                  <a:cubicBezTo>
                    <a:pt x="226" y="903"/>
                    <a:pt x="217" y="903"/>
                    <a:pt x="217" y="911"/>
                  </a:cubicBezTo>
                  <a:cubicBezTo>
                    <a:pt x="217" y="961"/>
                    <a:pt x="217" y="961"/>
                    <a:pt x="217" y="961"/>
                  </a:cubicBezTo>
                  <a:cubicBezTo>
                    <a:pt x="33" y="961"/>
                    <a:pt x="33" y="961"/>
                    <a:pt x="33" y="961"/>
                  </a:cubicBezTo>
                  <a:cubicBezTo>
                    <a:pt x="33" y="844"/>
                    <a:pt x="33" y="844"/>
                    <a:pt x="33" y="844"/>
                  </a:cubicBezTo>
                  <a:cubicBezTo>
                    <a:pt x="75" y="844"/>
                    <a:pt x="75" y="844"/>
                    <a:pt x="75" y="844"/>
                  </a:cubicBezTo>
                  <a:lnTo>
                    <a:pt x="75" y="836"/>
                  </a:lnTo>
                  <a:lnTo>
                    <a:pt x="75" y="827"/>
                  </a:lnTo>
                  <a:cubicBezTo>
                    <a:pt x="33" y="827"/>
                    <a:pt x="33" y="827"/>
                    <a:pt x="33" y="827"/>
                  </a:cubicBezTo>
                  <a:cubicBezTo>
                    <a:pt x="33" y="735"/>
                    <a:pt x="33" y="735"/>
                    <a:pt x="33" y="735"/>
                  </a:cubicBezTo>
                  <a:cubicBezTo>
                    <a:pt x="75" y="735"/>
                    <a:pt x="75" y="735"/>
                    <a:pt x="75" y="735"/>
                  </a:cubicBezTo>
                  <a:cubicBezTo>
                    <a:pt x="75" y="727"/>
                    <a:pt x="75" y="727"/>
                    <a:pt x="75" y="727"/>
                  </a:cubicBezTo>
                  <a:cubicBezTo>
                    <a:pt x="33" y="727"/>
                    <a:pt x="33" y="727"/>
                    <a:pt x="33" y="727"/>
                  </a:cubicBezTo>
                  <a:cubicBezTo>
                    <a:pt x="33" y="635"/>
                    <a:pt x="33" y="635"/>
                    <a:pt x="33" y="635"/>
                  </a:cubicBezTo>
                  <a:cubicBezTo>
                    <a:pt x="75" y="635"/>
                    <a:pt x="75" y="635"/>
                    <a:pt x="75" y="635"/>
                  </a:cubicBezTo>
                  <a:lnTo>
                    <a:pt x="75" y="627"/>
                  </a:lnTo>
                  <a:lnTo>
                    <a:pt x="75" y="618"/>
                  </a:lnTo>
                  <a:cubicBezTo>
                    <a:pt x="33" y="618"/>
                    <a:pt x="33" y="618"/>
                    <a:pt x="33" y="618"/>
                  </a:cubicBezTo>
                  <a:cubicBezTo>
                    <a:pt x="33" y="526"/>
                    <a:pt x="33" y="526"/>
                    <a:pt x="33" y="526"/>
                  </a:cubicBezTo>
                  <a:cubicBezTo>
                    <a:pt x="75" y="526"/>
                    <a:pt x="75" y="526"/>
                    <a:pt x="75" y="526"/>
                  </a:cubicBezTo>
                  <a:cubicBezTo>
                    <a:pt x="75" y="518"/>
                    <a:pt x="75" y="518"/>
                    <a:pt x="75" y="518"/>
                  </a:cubicBezTo>
                  <a:cubicBezTo>
                    <a:pt x="33" y="518"/>
                    <a:pt x="33" y="518"/>
                    <a:pt x="33" y="518"/>
                  </a:cubicBezTo>
                  <a:cubicBezTo>
                    <a:pt x="33" y="426"/>
                    <a:pt x="33" y="426"/>
                    <a:pt x="33" y="426"/>
                  </a:cubicBezTo>
                  <a:cubicBezTo>
                    <a:pt x="75" y="426"/>
                    <a:pt x="75" y="426"/>
                    <a:pt x="75" y="426"/>
                  </a:cubicBezTo>
                  <a:lnTo>
                    <a:pt x="75" y="418"/>
                  </a:lnTo>
                  <a:cubicBezTo>
                    <a:pt x="33" y="418"/>
                    <a:pt x="33" y="418"/>
                    <a:pt x="33" y="418"/>
                  </a:cubicBezTo>
                  <a:cubicBezTo>
                    <a:pt x="33" y="317"/>
                    <a:pt x="33" y="317"/>
                    <a:pt x="33" y="317"/>
                  </a:cubicBezTo>
                  <a:cubicBezTo>
                    <a:pt x="75" y="317"/>
                    <a:pt x="75" y="317"/>
                    <a:pt x="75" y="317"/>
                  </a:cubicBezTo>
                  <a:cubicBezTo>
                    <a:pt x="75" y="309"/>
                    <a:pt x="75" y="309"/>
                    <a:pt x="75" y="309"/>
                  </a:cubicBezTo>
                  <a:cubicBezTo>
                    <a:pt x="33" y="309"/>
                    <a:pt x="33" y="309"/>
                    <a:pt x="33" y="309"/>
                  </a:cubicBezTo>
                  <a:cubicBezTo>
                    <a:pt x="33" y="217"/>
                    <a:pt x="33" y="217"/>
                    <a:pt x="33" y="217"/>
                  </a:cubicBezTo>
                  <a:cubicBezTo>
                    <a:pt x="75" y="217"/>
                    <a:pt x="75" y="217"/>
                    <a:pt x="75" y="217"/>
                  </a:cubicBezTo>
                  <a:lnTo>
                    <a:pt x="75" y="209"/>
                  </a:lnTo>
                  <a:cubicBezTo>
                    <a:pt x="33" y="209"/>
                    <a:pt x="33" y="209"/>
                    <a:pt x="33" y="209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75" y="108"/>
                    <a:pt x="75" y="108"/>
                    <a:pt x="75" y="108"/>
                  </a:cubicBezTo>
                  <a:lnTo>
                    <a:pt x="75" y="100"/>
                  </a:lnTo>
                  <a:cubicBezTo>
                    <a:pt x="33" y="100"/>
                    <a:pt x="33" y="100"/>
                    <a:pt x="33" y="100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8"/>
                    <a:pt x="25" y="0"/>
                    <a:pt x="17" y="0"/>
                  </a:cubicBezTo>
                  <a:cubicBezTo>
                    <a:pt x="8" y="0"/>
                    <a:pt x="0" y="8"/>
                    <a:pt x="0" y="16"/>
                  </a:cubicBezTo>
                  <a:cubicBezTo>
                    <a:pt x="0" y="978"/>
                    <a:pt x="0" y="978"/>
                    <a:pt x="0" y="978"/>
                  </a:cubicBezTo>
                  <a:cubicBezTo>
                    <a:pt x="0" y="986"/>
                    <a:pt x="8" y="986"/>
                    <a:pt x="17" y="986"/>
                  </a:cubicBezTo>
                  <a:cubicBezTo>
                    <a:pt x="1036" y="986"/>
                    <a:pt x="1036" y="986"/>
                    <a:pt x="1036" y="986"/>
                  </a:cubicBezTo>
                  <a:cubicBezTo>
                    <a:pt x="1045" y="986"/>
                    <a:pt x="1053" y="986"/>
                    <a:pt x="1053" y="978"/>
                  </a:cubicBezTo>
                  <a:cubicBezTo>
                    <a:pt x="1053" y="970"/>
                    <a:pt x="1045" y="961"/>
                    <a:pt x="1036" y="961"/>
                  </a:cubicBezTo>
                  <a:close/>
                  <a:moveTo>
                    <a:pt x="1036" y="961"/>
                  </a:moveTo>
                  <a:lnTo>
                    <a:pt x="1036" y="961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83" name="Freeform 185"/>
            <p:cNvSpPr>
              <a:spLocks noChangeArrowheads="1"/>
            </p:cNvSpPr>
            <p:nvPr/>
          </p:nvSpPr>
          <p:spPr bwMode="auto">
            <a:xfrm>
              <a:off x="3444865" y="2459775"/>
              <a:ext cx="39022" cy="273149"/>
            </a:xfrm>
            <a:custGeom>
              <a:avLst/>
              <a:gdLst>
                <a:gd name="T0" fmla="*/ 0 w 101"/>
                <a:gd name="T1" fmla="*/ 0 h 711"/>
                <a:gd name="T2" fmla="*/ 100 w 101"/>
                <a:gd name="T3" fmla="*/ 0 h 711"/>
                <a:gd name="T4" fmla="*/ 100 w 101"/>
                <a:gd name="T5" fmla="*/ 710 h 711"/>
                <a:gd name="T6" fmla="*/ 0 w 101"/>
                <a:gd name="T7" fmla="*/ 710 h 711"/>
                <a:gd name="T8" fmla="*/ 0 w 101"/>
                <a:gd name="T9" fmla="*/ 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711">
                  <a:moveTo>
                    <a:pt x="0" y="0"/>
                  </a:moveTo>
                  <a:lnTo>
                    <a:pt x="100" y="0"/>
                  </a:lnTo>
                  <a:lnTo>
                    <a:pt x="100" y="710"/>
                  </a:lnTo>
                  <a:lnTo>
                    <a:pt x="0" y="71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84" name="Freeform 186"/>
            <p:cNvSpPr>
              <a:spLocks noChangeArrowheads="1"/>
            </p:cNvSpPr>
            <p:nvPr/>
          </p:nvSpPr>
          <p:spPr bwMode="auto">
            <a:xfrm>
              <a:off x="3533086" y="2566659"/>
              <a:ext cx="39022" cy="167961"/>
            </a:xfrm>
            <a:custGeom>
              <a:avLst/>
              <a:gdLst>
                <a:gd name="T0" fmla="*/ 100 w 101"/>
                <a:gd name="T1" fmla="*/ 58 h 435"/>
                <a:gd name="T2" fmla="*/ 67 w 101"/>
                <a:gd name="T3" fmla="*/ 0 h 435"/>
                <a:gd name="T4" fmla="*/ 0 w 101"/>
                <a:gd name="T5" fmla="*/ 0 h 435"/>
                <a:gd name="T6" fmla="*/ 0 w 101"/>
                <a:gd name="T7" fmla="*/ 434 h 435"/>
                <a:gd name="T8" fmla="*/ 100 w 101"/>
                <a:gd name="T9" fmla="*/ 434 h 435"/>
                <a:gd name="T10" fmla="*/ 100 w 101"/>
                <a:gd name="T11" fmla="*/ 58 h 435"/>
                <a:gd name="T12" fmla="*/ 100 w 101"/>
                <a:gd name="T13" fmla="*/ 58 h 435"/>
                <a:gd name="T14" fmla="*/ 100 w 101"/>
                <a:gd name="T15" fmla="*/ 58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435">
                  <a:moveTo>
                    <a:pt x="100" y="58"/>
                  </a:moveTo>
                  <a:cubicBezTo>
                    <a:pt x="92" y="41"/>
                    <a:pt x="75" y="16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4"/>
                    <a:pt x="0" y="434"/>
                    <a:pt x="0" y="434"/>
                  </a:cubicBezTo>
                  <a:cubicBezTo>
                    <a:pt x="100" y="434"/>
                    <a:pt x="100" y="434"/>
                    <a:pt x="100" y="434"/>
                  </a:cubicBezTo>
                  <a:lnTo>
                    <a:pt x="100" y="58"/>
                  </a:lnTo>
                  <a:close/>
                  <a:moveTo>
                    <a:pt x="100" y="58"/>
                  </a:moveTo>
                  <a:lnTo>
                    <a:pt x="100" y="58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85" name="Freeform 187"/>
            <p:cNvSpPr>
              <a:spLocks noChangeArrowheads="1"/>
            </p:cNvSpPr>
            <p:nvPr/>
          </p:nvSpPr>
          <p:spPr bwMode="auto">
            <a:xfrm>
              <a:off x="3616220" y="2620948"/>
              <a:ext cx="42414" cy="111974"/>
            </a:xfrm>
            <a:custGeom>
              <a:avLst/>
              <a:gdLst>
                <a:gd name="T0" fmla="*/ 109 w 110"/>
                <a:gd name="T1" fmla="*/ 17 h 293"/>
                <a:gd name="T2" fmla="*/ 101 w 110"/>
                <a:gd name="T3" fmla="*/ 17 h 293"/>
                <a:gd name="T4" fmla="*/ 0 w 110"/>
                <a:gd name="T5" fmla="*/ 0 h 293"/>
                <a:gd name="T6" fmla="*/ 0 w 110"/>
                <a:gd name="T7" fmla="*/ 292 h 293"/>
                <a:gd name="T8" fmla="*/ 109 w 110"/>
                <a:gd name="T9" fmla="*/ 292 h 293"/>
                <a:gd name="T10" fmla="*/ 109 w 110"/>
                <a:gd name="T11" fmla="*/ 17 h 293"/>
                <a:gd name="T12" fmla="*/ 109 w 110"/>
                <a:gd name="T13" fmla="*/ 17 h 293"/>
                <a:gd name="T14" fmla="*/ 109 w 110"/>
                <a:gd name="T15" fmla="*/ 17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" h="293">
                  <a:moveTo>
                    <a:pt x="109" y="17"/>
                  </a:moveTo>
                  <a:lnTo>
                    <a:pt x="101" y="17"/>
                  </a:lnTo>
                  <a:cubicBezTo>
                    <a:pt x="67" y="17"/>
                    <a:pt x="34" y="17"/>
                    <a:pt x="0" y="0"/>
                  </a:cubicBezTo>
                  <a:cubicBezTo>
                    <a:pt x="0" y="292"/>
                    <a:pt x="0" y="292"/>
                    <a:pt x="0" y="292"/>
                  </a:cubicBezTo>
                  <a:cubicBezTo>
                    <a:pt x="109" y="292"/>
                    <a:pt x="109" y="292"/>
                    <a:pt x="109" y="292"/>
                  </a:cubicBezTo>
                  <a:lnTo>
                    <a:pt x="109" y="17"/>
                  </a:lnTo>
                  <a:close/>
                  <a:moveTo>
                    <a:pt x="109" y="17"/>
                  </a:moveTo>
                  <a:lnTo>
                    <a:pt x="109" y="1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86" name="Freeform 188"/>
            <p:cNvSpPr>
              <a:spLocks noChangeArrowheads="1"/>
            </p:cNvSpPr>
            <p:nvPr/>
          </p:nvSpPr>
          <p:spPr bwMode="auto">
            <a:xfrm>
              <a:off x="3706137" y="2614163"/>
              <a:ext cx="42415" cy="118760"/>
            </a:xfrm>
            <a:custGeom>
              <a:avLst/>
              <a:gdLst>
                <a:gd name="T0" fmla="*/ 109 w 110"/>
                <a:gd name="T1" fmla="*/ 100 h 310"/>
                <a:gd name="T2" fmla="*/ 9 w 110"/>
                <a:gd name="T3" fmla="*/ 0 h 310"/>
                <a:gd name="T4" fmla="*/ 0 w 110"/>
                <a:gd name="T5" fmla="*/ 0 h 310"/>
                <a:gd name="T6" fmla="*/ 0 w 110"/>
                <a:gd name="T7" fmla="*/ 309 h 310"/>
                <a:gd name="T8" fmla="*/ 109 w 110"/>
                <a:gd name="T9" fmla="*/ 309 h 310"/>
                <a:gd name="T10" fmla="*/ 109 w 110"/>
                <a:gd name="T11" fmla="*/ 100 h 310"/>
                <a:gd name="T12" fmla="*/ 109 w 110"/>
                <a:gd name="T13" fmla="*/ 100 h 310"/>
                <a:gd name="T14" fmla="*/ 109 w 110"/>
                <a:gd name="T15" fmla="*/ 10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0" h="310">
                  <a:moveTo>
                    <a:pt x="109" y="100"/>
                  </a:moveTo>
                  <a:cubicBezTo>
                    <a:pt x="9" y="0"/>
                    <a:pt x="9" y="0"/>
                    <a:pt x="9" y="0"/>
                  </a:cubicBezTo>
                  <a:lnTo>
                    <a:pt x="0" y="0"/>
                  </a:lnTo>
                  <a:cubicBezTo>
                    <a:pt x="0" y="309"/>
                    <a:pt x="0" y="309"/>
                    <a:pt x="0" y="309"/>
                  </a:cubicBezTo>
                  <a:cubicBezTo>
                    <a:pt x="109" y="309"/>
                    <a:pt x="109" y="309"/>
                    <a:pt x="109" y="309"/>
                  </a:cubicBezTo>
                  <a:lnTo>
                    <a:pt x="109" y="100"/>
                  </a:lnTo>
                  <a:close/>
                  <a:moveTo>
                    <a:pt x="109" y="100"/>
                  </a:moveTo>
                  <a:lnTo>
                    <a:pt x="109" y="10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87" name="Freeform 189"/>
            <p:cNvSpPr>
              <a:spLocks noChangeArrowheads="1"/>
            </p:cNvSpPr>
            <p:nvPr/>
          </p:nvSpPr>
          <p:spPr bwMode="auto">
            <a:xfrm>
              <a:off x="3555142" y="2424146"/>
              <a:ext cx="286722" cy="293508"/>
            </a:xfrm>
            <a:custGeom>
              <a:avLst/>
              <a:gdLst>
                <a:gd name="T0" fmla="*/ 736 w 745"/>
                <a:gd name="T1" fmla="*/ 702 h 762"/>
                <a:gd name="T2" fmla="*/ 443 w 745"/>
                <a:gd name="T3" fmla="*/ 409 h 762"/>
                <a:gd name="T4" fmla="*/ 427 w 745"/>
                <a:gd name="T5" fmla="*/ 100 h 762"/>
                <a:gd name="T6" fmla="*/ 92 w 745"/>
                <a:gd name="T7" fmla="*/ 100 h 762"/>
                <a:gd name="T8" fmla="*/ 92 w 745"/>
                <a:gd name="T9" fmla="*/ 434 h 762"/>
                <a:gd name="T10" fmla="*/ 402 w 745"/>
                <a:gd name="T11" fmla="*/ 451 h 762"/>
                <a:gd name="T12" fmla="*/ 694 w 745"/>
                <a:gd name="T13" fmla="*/ 744 h 762"/>
                <a:gd name="T14" fmla="*/ 736 w 745"/>
                <a:gd name="T15" fmla="*/ 744 h 762"/>
                <a:gd name="T16" fmla="*/ 736 w 745"/>
                <a:gd name="T17" fmla="*/ 702 h 762"/>
                <a:gd name="T18" fmla="*/ 385 w 745"/>
                <a:gd name="T19" fmla="*/ 393 h 762"/>
                <a:gd name="T20" fmla="*/ 134 w 745"/>
                <a:gd name="T21" fmla="*/ 393 h 762"/>
                <a:gd name="T22" fmla="*/ 134 w 745"/>
                <a:gd name="T23" fmla="*/ 142 h 762"/>
                <a:gd name="T24" fmla="*/ 385 w 745"/>
                <a:gd name="T25" fmla="*/ 142 h 762"/>
                <a:gd name="T26" fmla="*/ 385 w 745"/>
                <a:gd name="T27" fmla="*/ 393 h 762"/>
                <a:gd name="T28" fmla="*/ 385 w 745"/>
                <a:gd name="T29" fmla="*/ 393 h 762"/>
                <a:gd name="T30" fmla="*/ 385 w 745"/>
                <a:gd name="T31" fmla="*/ 393 h 7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45" h="762">
                  <a:moveTo>
                    <a:pt x="736" y="702"/>
                  </a:moveTo>
                  <a:cubicBezTo>
                    <a:pt x="443" y="409"/>
                    <a:pt x="443" y="409"/>
                    <a:pt x="443" y="409"/>
                  </a:cubicBezTo>
                  <a:cubicBezTo>
                    <a:pt x="519" y="318"/>
                    <a:pt x="510" y="184"/>
                    <a:pt x="427" y="100"/>
                  </a:cubicBezTo>
                  <a:cubicBezTo>
                    <a:pt x="335" y="0"/>
                    <a:pt x="184" y="0"/>
                    <a:pt x="92" y="100"/>
                  </a:cubicBezTo>
                  <a:cubicBezTo>
                    <a:pt x="0" y="192"/>
                    <a:pt x="0" y="342"/>
                    <a:pt x="92" y="434"/>
                  </a:cubicBezTo>
                  <a:cubicBezTo>
                    <a:pt x="176" y="518"/>
                    <a:pt x="310" y="527"/>
                    <a:pt x="402" y="451"/>
                  </a:cubicBezTo>
                  <a:cubicBezTo>
                    <a:pt x="694" y="744"/>
                    <a:pt x="694" y="744"/>
                    <a:pt x="694" y="744"/>
                  </a:cubicBezTo>
                  <a:cubicBezTo>
                    <a:pt x="703" y="761"/>
                    <a:pt x="719" y="761"/>
                    <a:pt x="736" y="744"/>
                  </a:cubicBezTo>
                  <a:cubicBezTo>
                    <a:pt x="744" y="735"/>
                    <a:pt x="744" y="710"/>
                    <a:pt x="736" y="702"/>
                  </a:cubicBezTo>
                  <a:close/>
                  <a:moveTo>
                    <a:pt x="385" y="393"/>
                  </a:moveTo>
                  <a:cubicBezTo>
                    <a:pt x="310" y="460"/>
                    <a:pt x="201" y="460"/>
                    <a:pt x="134" y="393"/>
                  </a:cubicBezTo>
                  <a:cubicBezTo>
                    <a:pt x="59" y="318"/>
                    <a:pt x="59" y="209"/>
                    <a:pt x="134" y="142"/>
                  </a:cubicBezTo>
                  <a:cubicBezTo>
                    <a:pt x="201" y="67"/>
                    <a:pt x="310" y="67"/>
                    <a:pt x="385" y="142"/>
                  </a:cubicBezTo>
                  <a:cubicBezTo>
                    <a:pt x="452" y="209"/>
                    <a:pt x="452" y="318"/>
                    <a:pt x="385" y="393"/>
                  </a:cubicBezTo>
                  <a:close/>
                  <a:moveTo>
                    <a:pt x="385" y="393"/>
                  </a:moveTo>
                  <a:lnTo>
                    <a:pt x="385" y="393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  <p:sp>
          <p:nvSpPr>
            <p:cNvPr id="88" name="Freeform 190"/>
            <p:cNvSpPr>
              <a:spLocks noChangeArrowheads="1"/>
            </p:cNvSpPr>
            <p:nvPr/>
          </p:nvSpPr>
          <p:spPr bwMode="auto">
            <a:xfrm>
              <a:off x="3629791" y="2471650"/>
              <a:ext cx="49200" cy="103492"/>
            </a:xfrm>
            <a:custGeom>
              <a:avLst/>
              <a:gdLst>
                <a:gd name="T0" fmla="*/ 75 w 126"/>
                <a:gd name="T1" fmla="*/ 117 h 269"/>
                <a:gd name="T2" fmla="*/ 41 w 126"/>
                <a:gd name="T3" fmla="*/ 84 h 269"/>
                <a:gd name="T4" fmla="*/ 67 w 126"/>
                <a:gd name="T5" fmla="*/ 59 h 269"/>
                <a:gd name="T6" fmla="*/ 100 w 126"/>
                <a:gd name="T7" fmla="*/ 75 h 269"/>
                <a:gd name="T8" fmla="*/ 108 w 126"/>
                <a:gd name="T9" fmla="*/ 75 h 269"/>
                <a:gd name="T10" fmla="*/ 108 w 126"/>
                <a:gd name="T11" fmla="*/ 67 h 269"/>
                <a:gd name="T12" fmla="*/ 117 w 126"/>
                <a:gd name="T13" fmla="*/ 50 h 269"/>
                <a:gd name="T14" fmla="*/ 117 w 126"/>
                <a:gd name="T15" fmla="*/ 42 h 269"/>
                <a:gd name="T16" fmla="*/ 75 w 126"/>
                <a:gd name="T17" fmla="*/ 34 h 269"/>
                <a:gd name="T18" fmla="*/ 75 w 126"/>
                <a:gd name="T19" fmla="*/ 8 h 269"/>
                <a:gd name="T20" fmla="*/ 75 w 126"/>
                <a:gd name="T21" fmla="*/ 0 h 269"/>
                <a:gd name="T22" fmla="*/ 50 w 126"/>
                <a:gd name="T23" fmla="*/ 0 h 269"/>
                <a:gd name="T24" fmla="*/ 50 w 126"/>
                <a:gd name="T25" fmla="*/ 8 h 269"/>
                <a:gd name="T26" fmla="*/ 50 w 126"/>
                <a:gd name="T27" fmla="*/ 34 h 269"/>
                <a:gd name="T28" fmla="*/ 0 w 126"/>
                <a:gd name="T29" fmla="*/ 84 h 269"/>
                <a:gd name="T30" fmla="*/ 58 w 126"/>
                <a:gd name="T31" fmla="*/ 142 h 269"/>
                <a:gd name="T32" fmla="*/ 83 w 126"/>
                <a:gd name="T33" fmla="*/ 176 h 269"/>
                <a:gd name="T34" fmla="*/ 58 w 126"/>
                <a:gd name="T35" fmla="*/ 201 h 269"/>
                <a:gd name="T36" fmla="*/ 16 w 126"/>
                <a:gd name="T37" fmla="*/ 193 h 269"/>
                <a:gd name="T38" fmla="*/ 8 w 126"/>
                <a:gd name="T39" fmla="*/ 193 h 269"/>
                <a:gd name="T40" fmla="*/ 0 w 126"/>
                <a:gd name="T41" fmla="*/ 217 h 269"/>
                <a:gd name="T42" fmla="*/ 41 w 126"/>
                <a:gd name="T43" fmla="*/ 234 h 269"/>
                <a:gd name="T44" fmla="*/ 41 w 126"/>
                <a:gd name="T45" fmla="*/ 259 h 269"/>
                <a:gd name="T46" fmla="*/ 50 w 126"/>
                <a:gd name="T47" fmla="*/ 268 h 269"/>
                <a:gd name="T48" fmla="*/ 67 w 126"/>
                <a:gd name="T49" fmla="*/ 268 h 269"/>
                <a:gd name="T50" fmla="*/ 75 w 126"/>
                <a:gd name="T51" fmla="*/ 259 h 269"/>
                <a:gd name="T52" fmla="*/ 75 w 126"/>
                <a:gd name="T53" fmla="*/ 234 h 269"/>
                <a:gd name="T54" fmla="*/ 125 w 126"/>
                <a:gd name="T55" fmla="*/ 176 h 269"/>
                <a:gd name="T56" fmla="*/ 75 w 126"/>
                <a:gd name="T57" fmla="*/ 117 h 269"/>
                <a:gd name="T58" fmla="*/ 75 w 126"/>
                <a:gd name="T59" fmla="*/ 117 h 269"/>
                <a:gd name="T60" fmla="*/ 75 w 126"/>
                <a:gd name="T61" fmla="*/ 117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26" h="269">
                  <a:moveTo>
                    <a:pt x="75" y="117"/>
                  </a:moveTo>
                  <a:cubicBezTo>
                    <a:pt x="50" y="101"/>
                    <a:pt x="41" y="92"/>
                    <a:pt x="41" y="84"/>
                  </a:cubicBezTo>
                  <a:cubicBezTo>
                    <a:pt x="41" y="75"/>
                    <a:pt x="41" y="59"/>
                    <a:pt x="67" y="59"/>
                  </a:cubicBezTo>
                  <a:cubicBezTo>
                    <a:pt x="83" y="59"/>
                    <a:pt x="100" y="67"/>
                    <a:pt x="100" y="75"/>
                  </a:cubicBezTo>
                  <a:lnTo>
                    <a:pt x="108" y="75"/>
                  </a:lnTo>
                  <a:lnTo>
                    <a:pt x="108" y="67"/>
                  </a:lnTo>
                  <a:cubicBezTo>
                    <a:pt x="117" y="50"/>
                    <a:pt x="117" y="50"/>
                    <a:pt x="117" y="50"/>
                  </a:cubicBezTo>
                  <a:lnTo>
                    <a:pt x="117" y="42"/>
                  </a:lnTo>
                  <a:cubicBezTo>
                    <a:pt x="100" y="34"/>
                    <a:pt x="91" y="34"/>
                    <a:pt x="75" y="34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50" y="0"/>
                    <a:pt x="50" y="0"/>
                    <a:pt x="50" y="0"/>
                  </a:cubicBezTo>
                  <a:lnTo>
                    <a:pt x="50" y="8"/>
                  </a:lnTo>
                  <a:cubicBezTo>
                    <a:pt x="50" y="34"/>
                    <a:pt x="50" y="34"/>
                    <a:pt x="50" y="34"/>
                  </a:cubicBezTo>
                  <a:cubicBezTo>
                    <a:pt x="16" y="42"/>
                    <a:pt x="0" y="59"/>
                    <a:pt x="0" y="84"/>
                  </a:cubicBezTo>
                  <a:cubicBezTo>
                    <a:pt x="0" y="117"/>
                    <a:pt x="25" y="134"/>
                    <a:pt x="58" y="142"/>
                  </a:cubicBezTo>
                  <a:cubicBezTo>
                    <a:pt x="75" y="151"/>
                    <a:pt x="83" y="167"/>
                    <a:pt x="83" y="176"/>
                  </a:cubicBezTo>
                  <a:cubicBezTo>
                    <a:pt x="83" y="193"/>
                    <a:pt x="75" y="201"/>
                    <a:pt x="58" y="201"/>
                  </a:cubicBezTo>
                  <a:cubicBezTo>
                    <a:pt x="41" y="201"/>
                    <a:pt x="25" y="201"/>
                    <a:pt x="16" y="193"/>
                  </a:cubicBezTo>
                  <a:lnTo>
                    <a:pt x="8" y="193"/>
                  </a:lnTo>
                  <a:cubicBezTo>
                    <a:pt x="0" y="217"/>
                    <a:pt x="0" y="217"/>
                    <a:pt x="0" y="217"/>
                  </a:cubicBezTo>
                  <a:cubicBezTo>
                    <a:pt x="8" y="226"/>
                    <a:pt x="25" y="234"/>
                    <a:pt x="41" y="234"/>
                  </a:cubicBezTo>
                  <a:cubicBezTo>
                    <a:pt x="41" y="259"/>
                    <a:pt x="41" y="259"/>
                    <a:pt x="41" y="259"/>
                  </a:cubicBezTo>
                  <a:lnTo>
                    <a:pt x="50" y="268"/>
                  </a:lnTo>
                  <a:cubicBezTo>
                    <a:pt x="67" y="268"/>
                    <a:pt x="67" y="268"/>
                    <a:pt x="67" y="268"/>
                  </a:cubicBezTo>
                  <a:cubicBezTo>
                    <a:pt x="75" y="268"/>
                    <a:pt x="75" y="259"/>
                    <a:pt x="75" y="259"/>
                  </a:cubicBezTo>
                  <a:cubicBezTo>
                    <a:pt x="75" y="234"/>
                    <a:pt x="75" y="234"/>
                    <a:pt x="75" y="234"/>
                  </a:cubicBezTo>
                  <a:cubicBezTo>
                    <a:pt x="108" y="226"/>
                    <a:pt x="125" y="201"/>
                    <a:pt x="125" y="176"/>
                  </a:cubicBezTo>
                  <a:cubicBezTo>
                    <a:pt x="125" y="151"/>
                    <a:pt x="108" y="126"/>
                    <a:pt x="75" y="117"/>
                  </a:cubicBezTo>
                  <a:close/>
                  <a:moveTo>
                    <a:pt x="75" y="117"/>
                  </a:moveTo>
                  <a:lnTo>
                    <a:pt x="75" y="11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>
                <a:defRPr/>
              </a:pPr>
              <a:endParaRPr lang="en-US">
                <a:ea typeface="SimSun" charset="0"/>
              </a:endParaRPr>
            </a:p>
          </p:txBody>
        </p:sp>
      </p:grpSp>
      <p:sp>
        <p:nvSpPr>
          <p:cNvPr id="89" name="Content Placeholder 2"/>
          <p:cNvSpPr txBox="1">
            <a:spLocks/>
          </p:cNvSpPr>
          <p:nvPr/>
        </p:nvSpPr>
        <p:spPr bwMode="auto">
          <a:xfrm>
            <a:off x="3914775" y="4612725"/>
            <a:ext cx="5400675" cy="2456957"/>
          </a:xfrm>
          <a:prstGeom prst="rect">
            <a:avLst/>
          </a:prstGeom>
          <a:noFill/>
          <a:ln>
            <a:noFill/>
          </a:ln>
          <a:extLst/>
        </p:spPr>
        <p:txBody>
          <a:bodyPr lIns="243785" tIns="121892" rIns="243785" bIns="121892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>
              <a:spcBef>
                <a:spcPct val="20000"/>
              </a:spcBef>
              <a:buFont typeface="Arial" charset="0"/>
              <a:buNone/>
            </a:pPr>
            <a:r>
              <a:rPr lang="en-US" sz="3200" b="1">
                <a:solidFill>
                  <a:schemeClr val="tx2"/>
                </a:solidFill>
                <a:latin typeface="Lato Regular"/>
                <a:cs typeface="Lato Regular"/>
              </a:rPr>
              <a:t>Razmišljati </a:t>
            </a:r>
            <a:r>
              <a:rPr lang="en-US" sz="3200" b="1" smtClean="0">
                <a:solidFill>
                  <a:schemeClr val="tx2"/>
                </a:solidFill>
                <a:latin typeface="Lato Regular"/>
                <a:cs typeface="Lato Regular"/>
              </a:rPr>
              <a:t>ljudski</a:t>
            </a:r>
            <a:endParaRPr lang="bs-Latn-BA" sz="3200" b="1" smtClean="0">
              <a:solidFill>
                <a:schemeClr val="tx2"/>
              </a:solidFill>
              <a:latin typeface="Lato Regular"/>
              <a:cs typeface="Lato Regular"/>
            </a:endParaRPr>
          </a:p>
          <a:p>
            <a:pPr algn="ctr">
              <a:spcBef>
                <a:spcPct val="20000"/>
              </a:spcBef>
              <a:buFont typeface="Arial" charset="0"/>
              <a:buNone/>
            </a:pPr>
            <a:r>
              <a:rPr lang="en-US" sz="2400">
                <a:latin typeface="Lato Light"/>
                <a:cs typeface="Lato Light"/>
              </a:rPr>
              <a:t>“Uzbudljiv novi napori kako bi računare napravili da razmišljaju ... mašine s mozgom, u potpuno takvom smislu.“ (Haugeland, 1985).</a:t>
            </a:r>
          </a:p>
        </p:txBody>
      </p:sp>
      <p:sp>
        <p:nvSpPr>
          <p:cNvPr id="90" name="Content Placeholder 2"/>
          <p:cNvSpPr txBox="1">
            <a:spLocks/>
          </p:cNvSpPr>
          <p:nvPr/>
        </p:nvSpPr>
        <p:spPr bwMode="auto">
          <a:xfrm>
            <a:off x="3686175" y="8481254"/>
            <a:ext cx="5857875" cy="2720145"/>
          </a:xfrm>
          <a:prstGeom prst="rect">
            <a:avLst/>
          </a:prstGeom>
          <a:noFill/>
          <a:ln>
            <a:noFill/>
          </a:ln>
          <a:extLst/>
        </p:spPr>
        <p:txBody>
          <a:bodyPr lIns="243785" tIns="121892" rIns="243785" bIns="121892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>
              <a:spcBef>
                <a:spcPct val="20000"/>
              </a:spcBef>
              <a:buFont typeface="Arial" charset="0"/>
              <a:buNone/>
            </a:pPr>
            <a:r>
              <a:rPr lang="en-US" sz="3200" b="1">
                <a:solidFill>
                  <a:schemeClr val="tx2"/>
                </a:solidFill>
                <a:latin typeface="Lato Regular"/>
                <a:cs typeface="Lato Regular"/>
              </a:rPr>
              <a:t>Ponašati se </a:t>
            </a:r>
            <a:r>
              <a:rPr lang="en-US" sz="3200" b="1" smtClean="0">
                <a:solidFill>
                  <a:schemeClr val="tx2"/>
                </a:solidFill>
                <a:latin typeface="Lato Regular"/>
                <a:cs typeface="Lato Regular"/>
              </a:rPr>
              <a:t>ljudski</a:t>
            </a:r>
            <a:endParaRPr lang="bs-Latn-BA" sz="3200" b="1" smtClean="0">
              <a:solidFill>
                <a:schemeClr val="tx2"/>
              </a:solidFill>
              <a:latin typeface="Lato Regular"/>
              <a:cs typeface="Lato Regular"/>
            </a:endParaRPr>
          </a:p>
          <a:p>
            <a:pPr algn="ctr">
              <a:spcBef>
                <a:spcPct val="20000"/>
              </a:spcBef>
              <a:buFont typeface="Arial" charset="0"/>
              <a:buNone/>
            </a:pPr>
            <a:r>
              <a:rPr lang="en-US" sz="2400">
                <a:latin typeface="Lato Light"/>
                <a:cs typeface="Lato Light"/>
              </a:rPr>
              <a:t>“Studija o tome kako napraviti računare da obavljaju zadatke, koje ljudi u ovom trenutku puno bolje obavljaju od računara.“ (Rich and Knight, 1991)</a:t>
            </a:r>
          </a:p>
        </p:txBody>
      </p:sp>
      <p:sp>
        <p:nvSpPr>
          <p:cNvPr id="91" name="Content Placeholder 2"/>
          <p:cNvSpPr txBox="1">
            <a:spLocks/>
          </p:cNvSpPr>
          <p:nvPr/>
        </p:nvSpPr>
        <p:spPr bwMode="auto">
          <a:xfrm>
            <a:off x="15316201" y="8488758"/>
            <a:ext cx="5800724" cy="2074596"/>
          </a:xfrm>
          <a:prstGeom prst="rect">
            <a:avLst/>
          </a:prstGeom>
          <a:noFill/>
          <a:ln>
            <a:noFill/>
          </a:ln>
          <a:extLst/>
        </p:spPr>
        <p:txBody>
          <a:bodyPr lIns="243785" tIns="121892" rIns="243785" bIns="121892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3200" b="1">
                <a:solidFill>
                  <a:schemeClr val="tx2"/>
                </a:solidFill>
                <a:latin typeface="Lato Regular"/>
                <a:cs typeface="Lato Regular"/>
              </a:rPr>
              <a:t>Djelovati </a:t>
            </a:r>
            <a:r>
              <a:rPr lang="en-US" sz="3200" b="1" smtClean="0">
                <a:solidFill>
                  <a:schemeClr val="tx2"/>
                </a:solidFill>
                <a:latin typeface="Lato Regular"/>
                <a:cs typeface="Lato Regular"/>
              </a:rPr>
              <a:t>racjonalno</a:t>
            </a:r>
            <a:endParaRPr lang="bs-Latn-BA" sz="3200" b="1" smtClean="0">
              <a:solidFill>
                <a:schemeClr val="tx2"/>
              </a:solidFill>
              <a:latin typeface="Lato Regular"/>
              <a:cs typeface="Lato Regular"/>
            </a:endParaRPr>
          </a:p>
          <a:p>
            <a:pPr algn="ctr">
              <a:spcBef>
                <a:spcPct val="20000"/>
              </a:spcBef>
            </a:pPr>
            <a:r>
              <a:rPr lang="en-US" sz="2400">
                <a:latin typeface="Lato Light"/>
                <a:cs typeface="Lato Light"/>
              </a:rPr>
              <a:t>“Computational Intelligence predstavlja izučavanje dizajna inteligentnih agenata.“ (Poole et at, 1998)</a:t>
            </a:r>
          </a:p>
        </p:txBody>
      </p:sp>
      <p:sp>
        <p:nvSpPr>
          <p:cNvPr id="95" name="Content Placeholder 2"/>
          <p:cNvSpPr txBox="1">
            <a:spLocks/>
          </p:cNvSpPr>
          <p:nvPr/>
        </p:nvSpPr>
        <p:spPr bwMode="auto">
          <a:xfrm>
            <a:off x="15316200" y="4613627"/>
            <a:ext cx="5543550" cy="2074596"/>
          </a:xfrm>
          <a:prstGeom prst="rect">
            <a:avLst/>
          </a:prstGeom>
          <a:noFill/>
          <a:ln>
            <a:noFill/>
          </a:ln>
          <a:extLst/>
        </p:spPr>
        <p:txBody>
          <a:bodyPr lIns="243785" tIns="121892" rIns="243785" bIns="121892"/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>
              <a:spcBef>
                <a:spcPct val="20000"/>
              </a:spcBef>
            </a:pPr>
            <a:r>
              <a:rPr lang="en-US" sz="3200" b="1">
                <a:solidFill>
                  <a:schemeClr val="tx2"/>
                </a:solidFill>
                <a:latin typeface="Lato Regular"/>
                <a:cs typeface="Lato Regular"/>
              </a:rPr>
              <a:t>Razmišljati </a:t>
            </a:r>
            <a:r>
              <a:rPr lang="en-US" sz="3200" b="1" smtClean="0">
                <a:solidFill>
                  <a:schemeClr val="tx2"/>
                </a:solidFill>
                <a:latin typeface="Lato Regular"/>
                <a:cs typeface="Lato Regular"/>
              </a:rPr>
              <a:t>racjonalno</a:t>
            </a:r>
            <a:endParaRPr lang="bs-Latn-BA" sz="3200" b="1" smtClean="0">
              <a:solidFill>
                <a:schemeClr val="tx2"/>
              </a:solidFill>
              <a:latin typeface="Lato Regular"/>
              <a:cs typeface="Lato Regular"/>
            </a:endParaRPr>
          </a:p>
          <a:p>
            <a:pPr algn="ctr">
              <a:spcBef>
                <a:spcPct val="20000"/>
              </a:spcBef>
            </a:pPr>
            <a:r>
              <a:rPr lang="vi-VN" sz="2400">
                <a:latin typeface="Lato Light"/>
                <a:cs typeface="Lato Light"/>
              </a:rPr>
              <a:t>“Izučavanje proračuna pomoću kojih je moguće uočavati, prosuđivati i djelovati.“ (Winston, 1992)</a:t>
            </a:r>
            <a:endParaRPr lang="en-US" sz="2400">
              <a:latin typeface="Lato Light"/>
              <a:cs typeface="Lato Light"/>
            </a:endParaRPr>
          </a:p>
        </p:txBody>
      </p:sp>
      <p:sp>
        <p:nvSpPr>
          <p:cNvPr id="97" name="AutoShape 114"/>
          <p:cNvSpPr>
            <a:spLocks/>
          </p:cNvSpPr>
          <p:nvPr/>
        </p:nvSpPr>
        <p:spPr bwMode="auto">
          <a:xfrm>
            <a:off x="6240156" y="7620700"/>
            <a:ext cx="788936" cy="86805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50" y="9182"/>
                </a:moveTo>
                <a:cubicBezTo>
                  <a:pt x="21200" y="9182"/>
                  <a:pt x="21329" y="9229"/>
                  <a:pt x="21435" y="9326"/>
                </a:cubicBezTo>
                <a:cubicBezTo>
                  <a:pt x="21544" y="9426"/>
                  <a:pt x="21599" y="9549"/>
                  <a:pt x="21599" y="9699"/>
                </a:cubicBezTo>
                <a:lnTo>
                  <a:pt x="21599" y="11867"/>
                </a:lnTo>
                <a:cubicBezTo>
                  <a:pt x="21599" y="12232"/>
                  <a:pt x="21415" y="12414"/>
                  <a:pt x="21050" y="12414"/>
                </a:cubicBezTo>
                <a:lnTo>
                  <a:pt x="18746" y="12414"/>
                </a:lnTo>
                <a:cubicBezTo>
                  <a:pt x="18575" y="13204"/>
                  <a:pt x="18299" y="13947"/>
                  <a:pt x="17915" y="14646"/>
                </a:cubicBezTo>
                <a:cubicBezTo>
                  <a:pt x="17530" y="15342"/>
                  <a:pt x="17066" y="15965"/>
                  <a:pt x="16517" y="16514"/>
                </a:cubicBezTo>
                <a:cubicBezTo>
                  <a:pt x="15968" y="17061"/>
                  <a:pt x="15346" y="17528"/>
                  <a:pt x="14647" y="17913"/>
                </a:cubicBezTo>
                <a:cubicBezTo>
                  <a:pt x="13948" y="18298"/>
                  <a:pt x="13206" y="18577"/>
                  <a:pt x="12419" y="18741"/>
                </a:cubicBezTo>
                <a:lnTo>
                  <a:pt x="12419" y="21050"/>
                </a:lnTo>
                <a:cubicBezTo>
                  <a:pt x="12419" y="21197"/>
                  <a:pt x="12369" y="21329"/>
                  <a:pt x="12269" y="21435"/>
                </a:cubicBezTo>
                <a:cubicBezTo>
                  <a:pt x="12172" y="21544"/>
                  <a:pt x="12049" y="21599"/>
                  <a:pt x="11896" y="21599"/>
                </a:cubicBezTo>
                <a:lnTo>
                  <a:pt x="9732" y="21599"/>
                </a:lnTo>
                <a:cubicBezTo>
                  <a:pt x="9368" y="21599"/>
                  <a:pt x="9183" y="21417"/>
                  <a:pt x="9183" y="21050"/>
                </a:cubicBezTo>
                <a:lnTo>
                  <a:pt x="9183" y="18741"/>
                </a:lnTo>
                <a:cubicBezTo>
                  <a:pt x="8396" y="18577"/>
                  <a:pt x="7654" y="18298"/>
                  <a:pt x="6955" y="17913"/>
                </a:cubicBezTo>
                <a:cubicBezTo>
                  <a:pt x="6259" y="17528"/>
                  <a:pt x="5634" y="17061"/>
                  <a:pt x="5085" y="16514"/>
                </a:cubicBezTo>
                <a:cubicBezTo>
                  <a:pt x="4536" y="15965"/>
                  <a:pt x="4069" y="15342"/>
                  <a:pt x="3687" y="14646"/>
                </a:cubicBezTo>
                <a:cubicBezTo>
                  <a:pt x="3300" y="13947"/>
                  <a:pt x="3024" y="13204"/>
                  <a:pt x="2856" y="12414"/>
                </a:cubicBezTo>
                <a:lnTo>
                  <a:pt x="551" y="12414"/>
                </a:lnTo>
                <a:cubicBezTo>
                  <a:pt x="187" y="12414"/>
                  <a:pt x="0" y="12231"/>
                  <a:pt x="0" y="11867"/>
                </a:cubicBezTo>
                <a:lnTo>
                  <a:pt x="0" y="9699"/>
                </a:lnTo>
                <a:cubicBezTo>
                  <a:pt x="0" y="9549"/>
                  <a:pt x="58" y="9426"/>
                  <a:pt x="167" y="9326"/>
                </a:cubicBezTo>
                <a:cubicBezTo>
                  <a:pt x="273" y="9229"/>
                  <a:pt x="402" y="9182"/>
                  <a:pt x="551" y="9182"/>
                </a:cubicBezTo>
                <a:lnTo>
                  <a:pt x="2856" y="9182"/>
                </a:lnTo>
                <a:cubicBezTo>
                  <a:pt x="3026" y="8392"/>
                  <a:pt x="3300" y="7652"/>
                  <a:pt x="3687" y="6953"/>
                </a:cubicBezTo>
                <a:cubicBezTo>
                  <a:pt x="4069" y="6251"/>
                  <a:pt x="4536" y="5631"/>
                  <a:pt x="5085" y="5081"/>
                </a:cubicBezTo>
                <a:cubicBezTo>
                  <a:pt x="5634" y="4532"/>
                  <a:pt x="6256" y="4065"/>
                  <a:pt x="6955" y="3680"/>
                </a:cubicBezTo>
                <a:cubicBezTo>
                  <a:pt x="7654" y="3298"/>
                  <a:pt x="8396" y="3022"/>
                  <a:pt x="9183" y="2852"/>
                </a:cubicBezTo>
                <a:lnTo>
                  <a:pt x="9183" y="546"/>
                </a:lnTo>
                <a:cubicBezTo>
                  <a:pt x="9183" y="181"/>
                  <a:pt x="9365" y="0"/>
                  <a:pt x="9732" y="0"/>
                </a:cubicBezTo>
                <a:lnTo>
                  <a:pt x="11896" y="0"/>
                </a:lnTo>
                <a:cubicBezTo>
                  <a:pt x="12049" y="0"/>
                  <a:pt x="12172" y="50"/>
                  <a:pt x="12269" y="158"/>
                </a:cubicBezTo>
                <a:cubicBezTo>
                  <a:pt x="12369" y="267"/>
                  <a:pt x="12419" y="396"/>
                  <a:pt x="12419" y="546"/>
                </a:cubicBezTo>
                <a:lnTo>
                  <a:pt x="12419" y="2852"/>
                </a:lnTo>
                <a:cubicBezTo>
                  <a:pt x="13206" y="3022"/>
                  <a:pt x="13948" y="3298"/>
                  <a:pt x="14647" y="3680"/>
                </a:cubicBezTo>
                <a:cubicBezTo>
                  <a:pt x="15343" y="4065"/>
                  <a:pt x="15968" y="4532"/>
                  <a:pt x="16517" y="5082"/>
                </a:cubicBezTo>
                <a:cubicBezTo>
                  <a:pt x="17066" y="5631"/>
                  <a:pt x="17530" y="6251"/>
                  <a:pt x="17915" y="6953"/>
                </a:cubicBezTo>
                <a:cubicBezTo>
                  <a:pt x="18299" y="7652"/>
                  <a:pt x="18578" y="8392"/>
                  <a:pt x="18746" y="9182"/>
                </a:cubicBezTo>
                <a:lnTo>
                  <a:pt x="21050" y="9182"/>
                </a:lnTo>
                <a:close/>
                <a:moveTo>
                  <a:pt x="12419" y="16465"/>
                </a:moveTo>
                <a:cubicBezTo>
                  <a:pt x="13411" y="16194"/>
                  <a:pt x="14268" y="15698"/>
                  <a:pt x="14991" y="14981"/>
                </a:cubicBezTo>
                <a:cubicBezTo>
                  <a:pt x="15710" y="14264"/>
                  <a:pt x="16203" y="13410"/>
                  <a:pt x="16467" y="12414"/>
                </a:cubicBezTo>
                <a:lnTo>
                  <a:pt x="14048" y="12414"/>
                </a:lnTo>
                <a:cubicBezTo>
                  <a:pt x="13684" y="12414"/>
                  <a:pt x="13505" y="12231"/>
                  <a:pt x="13514" y="11867"/>
                </a:cubicBezTo>
                <a:lnTo>
                  <a:pt x="13514" y="9699"/>
                </a:lnTo>
                <a:cubicBezTo>
                  <a:pt x="13514" y="9549"/>
                  <a:pt x="13567" y="9426"/>
                  <a:pt x="13669" y="9326"/>
                </a:cubicBezTo>
                <a:cubicBezTo>
                  <a:pt x="13772" y="9229"/>
                  <a:pt x="13898" y="9182"/>
                  <a:pt x="14048" y="9182"/>
                </a:cubicBezTo>
                <a:lnTo>
                  <a:pt x="16467" y="9182"/>
                </a:lnTo>
                <a:cubicBezTo>
                  <a:pt x="16194" y="8186"/>
                  <a:pt x="15698" y="7332"/>
                  <a:pt x="14982" y="6609"/>
                </a:cubicBezTo>
                <a:cubicBezTo>
                  <a:pt x="14265" y="5883"/>
                  <a:pt x="13411" y="5390"/>
                  <a:pt x="12419" y="5131"/>
                </a:cubicBezTo>
                <a:lnTo>
                  <a:pt x="12419" y="7549"/>
                </a:lnTo>
                <a:cubicBezTo>
                  <a:pt x="12419" y="7699"/>
                  <a:pt x="12369" y="7828"/>
                  <a:pt x="12269" y="7928"/>
                </a:cubicBezTo>
                <a:cubicBezTo>
                  <a:pt x="12172" y="8031"/>
                  <a:pt x="12049" y="8081"/>
                  <a:pt x="11896" y="8081"/>
                </a:cubicBezTo>
                <a:lnTo>
                  <a:pt x="9732" y="8081"/>
                </a:lnTo>
                <a:cubicBezTo>
                  <a:pt x="9368" y="8081"/>
                  <a:pt x="9183" y="7905"/>
                  <a:pt x="9183" y="7549"/>
                </a:cubicBezTo>
                <a:lnTo>
                  <a:pt x="9183" y="5131"/>
                </a:lnTo>
                <a:cubicBezTo>
                  <a:pt x="8191" y="5402"/>
                  <a:pt x="7334" y="5895"/>
                  <a:pt x="6608" y="6612"/>
                </a:cubicBezTo>
                <a:cubicBezTo>
                  <a:pt x="5889" y="7332"/>
                  <a:pt x="5399" y="8187"/>
                  <a:pt x="5135" y="9182"/>
                </a:cubicBezTo>
                <a:lnTo>
                  <a:pt x="7580" y="9182"/>
                </a:lnTo>
                <a:cubicBezTo>
                  <a:pt x="7733" y="9182"/>
                  <a:pt x="7853" y="9229"/>
                  <a:pt x="7947" y="9326"/>
                </a:cubicBezTo>
                <a:cubicBezTo>
                  <a:pt x="8038" y="9426"/>
                  <a:pt x="8088" y="9550"/>
                  <a:pt x="8088" y="9700"/>
                </a:cubicBezTo>
                <a:lnTo>
                  <a:pt x="8088" y="11867"/>
                </a:lnTo>
                <a:cubicBezTo>
                  <a:pt x="8088" y="12017"/>
                  <a:pt x="8038" y="12144"/>
                  <a:pt x="7947" y="12252"/>
                </a:cubicBezTo>
                <a:cubicBezTo>
                  <a:pt x="7853" y="12364"/>
                  <a:pt x="7733" y="12414"/>
                  <a:pt x="7580" y="12414"/>
                </a:cubicBezTo>
                <a:lnTo>
                  <a:pt x="5135" y="12414"/>
                </a:lnTo>
                <a:cubicBezTo>
                  <a:pt x="5408" y="13410"/>
                  <a:pt x="5904" y="14267"/>
                  <a:pt x="6620" y="14990"/>
                </a:cubicBezTo>
                <a:cubicBezTo>
                  <a:pt x="7337" y="15710"/>
                  <a:pt x="8191" y="16203"/>
                  <a:pt x="9183" y="16465"/>
                </a:cubicBezTo>
                <a:lnTo>
                  <a:pt x="9183" y="14018"/>
                </a:lnTo>
                <a:cubicBezTo>
                  <a:pt x="9183" y="13868"/>
                  <a:pt x="9239" y="13744"/>
                  <a:pt x="9348" y="13653"/>
                </a:cubicBezTo>
                <a:cubicBezTo>
                  <a:pt x="9453" y="13559"/>
                  <a:pt x="9583" y="13512"/>
                  <a:pt x="9732" y="13512"/>
                </a:cubicBezTo>
                <a:lnTo>
                  <a:pt x="11896" y="13512"/>
                </a:lnTo>
                <a:cubicBezTo>
                  <a:pt x="12049" y="13512"/>
                  <a:pt x="12172" y="13559"/>
                  <a:pt x="12269" y="13653"/>
                </a:cubicBezTo>
                <a:cubicBezTo>
                  <a:pt x="12369" y="13744"/>
                  <a:pt x="12419" y="13868"/>
                  <a:pt x="12419" y="14018"/>
                </a:cubicBezTo>
                <a:lnTo>
                  <a:pt x="12419" y="1646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4867532" y="483017"/>
            <a:ext cx="15420717" cy="2926002"/>
            <a:chOff x="4846945" y="483017"/>
            <a:chExt cx="15420717" cy="2926002"/>
          </a:xfrm>
        </p:grpSpPr>
        <p:sp>
          <p:nvSpPr>
            <p:cNvPr id="51" name="TextBox 50"/>
            <p:cNvSpPr txBox="1"/>
            <p:nvPr/>
          </p:nvSpPr>
          <p:spPr>
            <a:xfrm>
              <a:off x="4846945" y="483017"/>
              <a:ext cx="15420717" cy="2800749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id-ID" sz="8800" b="1">
                  <a:solidFill>
                    <a:schemeClr val="tx2"/>
                  </a:solidFill>
                  <a:latin typeface="Lato Regular"/>
                  <a:cs typeface="Lato Regular"/>
                </a:rPr>
                <a:t>Definicije umjetne </a:t>
              </a:r>
              <a:r>
                <a:rPr lang="id-ID" sz="8800" b="1" smtClean="0">
                  <a:solidFill>
                    <a:schemeClr val="tx2"/>
                  </a:solidFill>
                  <a:latin typeface="Lato Regular"/>
                  <a:cs typeface="Lato Regular"/>
                </a:rPr>
                <a:t>inteligencije</a:t>
              </a: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11404418" y="3317582"/>
              <a:ext cx="1553038" cy="914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339" tIns="45672" rIns="91339" bIns="45672"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Open Sans Light"/>
              </a:endParaRPr>
            </a:p>
          </p:txBody>
        </p:sp>
      </p:grpSp>
      <p:sp>
        <p:nvSpPr>
          <p:cNvPr id="39" name="Freeform 93"/>
          <p:cNvSpPr>
            <a:spLocks noChangeArrowheads="1"/>
          </p:cNvSpPr>
          <p:nvPr/>
        </p:nvSpPr>
        <p:spPr bwMode="auto">
          <a:xfrm>
            <a:off x="6130912" y="3635027"/>
            <a:ext cx="968400" cy="903288"/>
          </a:xfrm>
          <a:custGeom>
            <a:avLst/>
            <a:gdLst>
              <a:gd name="T0" fmla="*/ 67348302 w 602"/>
              <a:gd name="T1" fmla="*/ 71923702 h 580"/>
              <a:gd name="T2" fmla="*/ 67348302 w 602"/>
              <a:gd name="T3" fmla="*/ 71923702 h 580"/>
              <a:gd name="T4" fmla="*/ 65520970 w 602"/>
              <a:gd name="T5" fmla="*/ 73751123 h 580"/>
              <a:gd name="T6" fmla="*/ 62780332 w 602"/>
              <a:gd name="T7" fmla="*/ 71923702 h 580"/>
              <a:gd name="T8" fmla="*/ 58212000 w 602"/>
              <a:gd name="T9" fmla="*/ 67354789 h 580"/>
              <a:gd name="T10" fmla="*/ 56254247 w 602"/>
              <a:gd name="T11" fmla="*/ 64483232 h 580"/>
              <a:gd name="T12" fmla="*/ 60039333 w 602"/>
              <a:gd name="T13" fmla="*/ 60828391 h 580"/>
              <a:gd name="T14" fmla="*/ 62780332 w 602"/>
              <a:gd name="T15" fmla="*/ 62655811 h 580"/>
              <a:gd name="T16" fmla="*/ 65520970 w 602"/>
              <a:gd name="T17" fmla="*/ 64483232 h 580"/>
              <a:gd name="T18" fmla="*/ 72960721 w 602"/>
              <a:gd name="T19" fmla="*/ 57173188 h 580"/>
              <a:gd name="T20" fmla="*/ 72960721 w 602"/>
              <a:gd name="T21" fmla="*/ 57173188 h 580"/>
              <a:gd name="T22" fmla="*/ 74788054 w 602"/>
              <a:gd name="T23" fmla="*/ 56259478 h 580"/>
              <a:gd name="T24" fmla="*/ 78442719 w 602"/>
              <a:gd name="T25" fmla="*/ 59914681 h 580"/>
              <a:gd name="T26" fmla="*/ 77529053 w 602"/>
              <a:gd name="T27" fmla="*/ 62655811 h 580"/>
              <a:gd name="T28" fmla="*/ 67348302 w 602"/>
              <a:gd name="T29" fmla="*/ 71923702 h 580"/>
              <a:gd name="T30" fmla="*/ 65520970 w 602"/>
              <a:gd name="T31" fmla="*/ 59000609 h 580"/>
              <a:gd name="T32" fmla="*/ 65520970 w 602"/>
              <a:gd name="T33" fmla="*/ 59000609 h 580"/>
              <a:gd name="T34" fmla="*/ 60039333 w 602"/>
              <a:gd name="T35" fmla="*/ 57173188 h 580"/>
              <a:gd name="T36" fmla="*/ 52599581 w 602"/>
              <a:gd name="T37" fmla="*/ 64483232 h 580"/>
              <a:gd name="T38" fmla="*/ 55340580 w 602"/>
              <a:gd name="T39" fmla="*/ 70095920 h 580"/>
              <a:gd name="T40" fmla="*/ 60039333 w 602"/>
              <a:gd name="T41" fmla="*/ 74664833 h 580"/>
              <a:gd name="T42" fmla="*/ 60952999 w 602"/>
              <a:gd name="T43" fmla="*/ 75578543 h 580"/>
              <a:gd name="T44" fmla="*/ 3785086 w 602"/>
              <a:gd name="T45" fmla="*/ 75578543 h 580"/>
              <a:gd name="T46" fmla="*/ 0 w 602"/>
              <a:gd name="T47" fmla="*/ 71923702 h 580"/>
              <a:gd name="T48" fmla="*/ 0 w 602"/>
              <a:gd name="T49" fmla="*/ 71923702 h 580"/>
              <a:gd name="T50" fmla="*/ 0 w 602"/>
              <a:gd name="T51" fmla="*/ 71923702 h 580"/>
              <a:gd name="T52" fmla="*/ 10180751 w 602"/>
              <a:gd name="T53" fmla="*/ 53518347 h 580"/>
              <a:gd name="T54" fmla="*/ 21274806 w 602"/>
              <a:gd name="T55" fmla="*/ 49733080 h 580"/>
              <a:gd name="T56" fmla="*/ 30411109 w 602"/>
              <a:gd name="T57" fmla="*/ 46077877 h 580"/>
              <a:gd name="T58" fmla="*/ 30411109 w 602"/>
              <a:gd name="T59" fmla="*/ 38637768 h 580"/>
              <a:gd name="T60" fmla="*/ 26756804 w 602"/>
              <a:gd name="T61" fmla="*/ 29500304 h 580"/>
              <a:gd name="T62" fmla="*/ 24929472 w 602"/>
              <a:gd name="T63" fmla="*/ 25845463 h 580"/>
              <a:gd name="T64" fmla="*/ 25843138 w 602"/>
              <a:gd name="T65" fmla="*/ 19318704 h 580"/>
              <a:gd name="T66" fmla="*/ 24929472 w 602"/>
              <a:gd name="T67" fmla="*/ 12009021 h 580"/>
              <a:gd name="T68" fmla="*/ 39678193 w 602"/>
              <a:gd name="T69" fmla="*/ 0 h 580"/>
              <a:gd name="T70" fmla="*/ 53513248 w 602"/>
              <a:gd name="T71" fmla="*/ 12009021 h 580"/>
              <a:gd name="T72" fmla="*/ 52599581 w 602"/>
              <a:gd name="T73" fmla="*/ 19318704 h 580"/>
              <a:gd name="T74" fmla="*/ 54426914 w 602"/>
              <a:gd name="T75" fmla="*/ 25845463 h 580"/>
              <a:gd name="T76" fmla="*/ 51685915 w 602"/>
              <a:gd name="T77" fmla="*/ 29500304 h 580"/>
              <a:gd name="T78" fmla="*/ 48031249 w 602"/>
              <a:gd name="T79" fmla="*/ 38637768 h 580"/>
              <a:gd name="T80" fmla="*/ 48031249 w 602"/>
              <a:gd name="T81" fmla="*/ 46077877 h 580"/>
              <a:gd name="T82" fmla="*/ 57298334 w 602"/>
              <a:gd name="T83" fmla="*/ 49733080 h 580"/>
              <a:gd name="T84" fmla="*/ 69175635 w 602"/>
              <a:gd name="T85" fmla="*/ 53518347 h 580"/>
              <a:gd name="T86" fmla="*/ 70089301 w 602"/>
              <a:gd name="T87" fmla="*/ 54432058 h 580"/>
              <a:gd name="T88" fmla="*/ 70089301 w 602"/>
              <a:gd name="T89" fmla="*/ 54432058 h 580"/>
              <a:gd name="T90" fmla="*/ 65520970 w 602"/>
              <a:gd name="T91" fmla="*/ 59000609 h 580"/>
              <a:gd name="T92" fmla="*/ 78442719 w 602"/>
              <a:gd name="T93" fmla="*/ 67354789 h 580"/>
              <a:gd name="T94" fmla="*/ 78442719 w 602"/>
              <a:gd name="T95" fmla="*/ 67354789 h 580"/>
              <a:gd name="T96" fmla="*/ 78442719 w 602"/>
              <a:gd name="T97" fmla="*/ 71923702 h 580"/>
              <a:gd name="T98" fmla="*/ 78442719 w 602"/>
              <a:gd name="T99" fmla="*/ 71923702 h 580"/>
              <a:gd name="T100" fmla="*/ 78442719 w 602"/>
              <a:gd name="T101" fmla="*/ 71923702 h 580"/>
              <a:gd name="T102" fmla="*/ 74788054 w 602"/>
              <a:gd name="T103" fmla="*/ 75578543 h 580"/>
              <a:gd name="T104" fmla="*/ 69175635 w 602"/>
              <a:gd name="T105" fmla="*/ 75578543 h 580"/>
              <a:gd name="T106" fmla="*/ 70089301 w 602"/>
              <a:gd name="T107" fmla="*/ 74664833 h 580"/>
              <a:gd name="T108" fmla="*/ 78442719 w 602"/>
              <a:gd name="T109" fmla="*/ 67354789 h 580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602" h="580">
                <a:moveTo>
                  <a:pt x="516" y="551"/>
                </a:moveTo>
                <a:lnTo>
                  <a:pt x="516" y="551"/>
                </a:lnTo>
                <a:cubicBezTo>
                  <a:pt x="516" y="558"/>
                  <a:pt x="509" y="565"/>
                  <a:pt x="502" y="565"/>
                </a:cubicBezTo>
                <a:cubicBezTo>
                  <a:pt x="495" y="565"/>
                  <a:pt x="488" y="558"/>
                  <a:pt x="481" y="551"/>
                </a:cubicBezTo>
                <a:cubicBezTo>
                  <a:pt x="446" y="516"/>
                  <a:pt x="446" y="516"/>
                  <a:pt x="446" y="516"/>
                </a:cubicBezTo>
                <a:cubicBezTo>
                  <a:pt x="439" y="509"/>
                  <a:pt x="431" y="502"/>
                  <a:pt x="431" y="494"/>
                </a:cubicBezTo>
                <a:cubicBezTo>
                  <a:pt x="431" y="480"/>
                  <a:pt x="446" y="466"/>
                  <a:pt x="460" y="466"/>
                </a:cubicBezTo>
                <a:cubicBezTo>
                  <a:pt x="467" y="466"/>
                  <a:pt x="474" y="473"/>
                  <a:pt x="481" y="480"/>
                </a:cubicBezTo>
                <a:cubicBezTo>
                  <a:pt x="502" y="494"/>
                  <a:pt x="502" y="494"/>
                  <a:pt x="502" y="494"/>
                </a:cubicBezTo>
                <a:cubicBezTo>
                  <a:pt x="559" y="438"/>
                  <a:pt x="559" y="438"/>
                  <a:pt x="559" y="438"/>
                </a:cubicBezTo>
                <a:cubicBezTo>
                  <a:pt x="559" y="431"/>
                  <a:pt x="566" y="431"/>
                  <a:pt x="573" y="431"/>
                </a:cubicBezTo>
                <a:cubicBezTo>
                  <a:pt x="594" y="431"/>
                  <a:pt x="601" y="445"/>
                  <a:pt x="601" y="459"/>
                </a:cubicBezTo>
                <a:cubicBezTo>
                  <a:pt x="601" y="466"/>
                  <a:pt x="601" y="473"/>
                  <a:pt x="594" y="480"/>
                </a:cubicBezTo>
                <a:lnTo>
                  <a:pt x="516" y="551"/>
                </a:lnTo>
                <a:close/>
                <a:moveTo>
                  <a:pt x="502" y="452"/>
                </a:moveTo>
                <a:lnTo>
                  <a:pt x="502" y="452"/>
                </a:lnTo>
                <a:cubicBezTo>
                  <a:pt x="488" y="445"/>
                  <a:pt x="474" y="438"/>
                  <a:pt x="460" y="438"/>
                </a:cubicBezTo>
                <a:cubicBezTo>
                  <a:pt x="431" y="438"/>
                  <a:pt x="403" y="466"/>
                  <a:pt x="403" y="494"/>
                </a:cubicBezTo>
                <a:cubicBezTo>
                  <a:pt x="403" y="516"/>
                  <a:pt x="410" y="530"/>
                  <a:pt x="424" y="537"/>
                </a:cubicBezTo>
                <a:cubicBezTo>
                  <a:pt x="460" y="572"/>
                  <a:pt x="460" y="572"/>
                  <a:pt x="460" y="572"/>
                </a:cubicBezTo>
                <a:cubicBezTo>
                  <a:pt x="460" y="579"/>
                  <a:pt x="467" y="579"/>
                  <a:pt x="467" y="579"/>
                </a:cubicBezTo>
                <a:cubicBezTo>
                  <a:pt x="29" y="579"/>
                  <a:pt x="29" y="579"/>
                  <a:pt x="29" y="579"/>
                </a:cubicBezTo>
                <a:cubicBezTo>
                  <a:pt x="15" y="579"/>
                  <a:pt x="0" y="572"/>
                  <a:pt x="0" y="551"/>
                </a:cubicBezTo>
                <a:cubicBezTo>
                  <a:pt x="0" y="551"/>
                  <a:pt x="0" y="452"/>
                  <a:pt x="78" y="410"/>
                </a:cubicBezTo>
                <a:cubicBezTo>
                  <a:pt x="120" y="388"/>
                  <a:pt x="106" y="410"/>
                  <a:pt x="163" y="381"/>
                </a:cubicBezTo>
                <a:cubicBezTo>
                  <a:pt x="219" y="360"/>
                  <a:pt x="233" y="353"/>
                  <a:pt x="233" y="353"/>
                </a:cubicBezTo>
                <a:cubicBezTo>
                  <a:pt x="233" y="296"/>
                  <a:pt x="233" y="296"/>
                  <a:pt x="233" y="296"/>
                </a:cubicBezTo>
                <a:cubicBezTo>
                  <a:pt x="233" y="296"/>
                  <a:pt x="212" y="275"/>
                  <a:pt x="205" y="226"/>
                </a:cubicBezTo>
                <a:cubicBezTo>
                  <a:pt x="191" y="233"/>
                  <a:pt x="191" y="212"/>
                  <a:pt x="191" y="198"/>
                </a:cubicBezTo>
                <a:cubicBezTo>
                  <a:pt x="191" y="183"/>
                  <a:pt x="184" y="148"/>
                  <a:pt x="198" y="148"/>
                </a:cubicBezTo>
                <a:cubicBezTo>
                  <a:pt x="191" y="127"/>
                  <a:pt x="191" y="99"/>
                  <a:pt x="191" y="92"/>
                </a:cubicBezTo>
                <a:cubicBezTo>
                  <a:pt x="198" y="49"/>
                  <a:pt x="241" y="0"/>
                  <a:pt x="304" y="0"/>
                </a:cubicBezTo>
                <a:cubicBezTo>
                  <a:pt x="375" y="0"/>
                  <a:pt x="410" y="49"/>
                  <a:pt x="410" y="92"/>
                </a:cubicBezTo>
                <a:cubicBezTo>
                  <a:pt x="410" y="99"/>
                  <a:pt x="410" y="127"/>
                  <a:pt x="403" y="148"/>
                </a:cubicBezTo>
                <a:cubicBezTo>
                  <a:pt x="424" y="148"/>
                  <a:pt x="417" y="183"/>
                  <a:pt x="417" y="198"/>
                </a:cubicBezTo>
                <a:cubicBezTo>
                  <a:pt x="417" y="212"/>
                  <a:pt x="410" y="233"/>
                  <a:pt x="396" y="226"/>
                </a:cubicBezTo>
                <a:cubicBezTo>
                  <a:pt x="389" y="275"/>
                  <a:pt x="368" y="296"/>
                  <a:pt x="368" y="296"/>
                </a:cubicBezTo>
                <a:cubicBezTo>
                  <a:pt x="368" y="353"/>
                  <a:pt x="368" y="353"/>
                  <a:pt x="368" y="353"/>
                </a:cubicBezTo>
                <a:cubicBezTo>
                  <a:pt x="368" y="353"/>
                  <a:pt x="382" y="360"/>
                  <a:pt x="439" y="381"/>
                </a:cubicBezTo>
                <a:cubicBezTo>
                  <a:pt x="502" y="410"/>
                  <a:pt x="481" y="388"/>
                  <a:pt x="530" y="410"/>
                </a:cubicBezTo>
                <a:cubicBezTo>
                  <a:pt x="530" y="417"/>
                  <a:pt x="530" y="417"/>
                  <a:pt x="537" y="417"/>
                </a:cubicBezTo>
                <a:lnTo>
                  <a:pt x="502" y="452"/>
                </a:lnTo>
                <a:close/>
                <a:moveTo>
                  <a:pt x="601" y="516"/>
                </a:moveTo>
                <a:lnTo>
                  <a:pt x="601" y="516"/>
                </a:lnTo>
                <a:cubicBezTo>
                  <a:pt x="601" y="537"/>
                  <a:pt x="601" y="551"/>
                  <a:pt x="601" y="551"/>
                </a:cubicBezTo>
                <a:cubicBezTo>
                  <a:pt x="601" y="572"/>
                  <a:pt x="594" y="579"/>
                  <a:pt x="573" y="579"/>
                </a:cubicBezTo>
                <a:cubicBezTo>
                  <a:pt x="530" y="579"/>
                  <a:pt x="530" y="579"/>
                  <a:pt x="530" y="579"/>
                </a:cubicBezTo>
                <a:cubicBezTo>
                  <a:pt x="537" y="579"/>
                  <a:pt x="537" y="579"/>
                  <a:pt x="537" y="572"/>
                </a:cubicBezTo>
                <a:lnTo>
                  <a:pt x="601" y="51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wrap="none" anchor="ctr"/>
          <a:lstStyle/>
          <a:p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289506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3000"/>
    </mc:Choice>
    <mc:Fallback xmlns="">
      <p:transition advClick="0" advTm="3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12176125" y="3253012"/>
            <a:ext cx="10534820" cy="6418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1000"/>
              </a:spcBef>
            </a:pPr>
            <a:r>
              <a:rPr lang="pt-BR" sz="2600">
                <a:cs typeface="Lato Light"/>
              </a:rPr>
              <a:t>Machine learning predstavlja potpolje umjetne inteligencije, koje se bavi algoritmima koji omogućavaju računarima da uče. U većini slučajeva, oni uče tako što ispituju i pregledaju velike količine podataka, zatim prave zabilješke modela i nakon toga prave procjenu novih podataka naspram onoga šta su naučili. Za razliku od tradicionalnih kompjuterskih programa, oni ne moraju biti snabdjeveni sa eksplicitnim pravilima i uputama. Umjesto toga, njima je samo potrebno dosta korisnih podataka.</a:t>
            </a:r>
          </a:p>
          <a:p>
            <a:pPr algn="just">
              <a:lnSpc>
                <a:spcPct val="120000"/>
              </a:lnSpc>
              <a:spcBef>
                <a:spcPts val="1000"/>
              </a:spcBef>
            </a:pPr>
            <a:r>
              <a:rPr lang="pt-BR" sz="2600">
                <a:cs typeface="Lato Light"/>
              </a:rPr>
              <a:t>Machine learning se nalazi na presjeku nauka kao što su computer science, inžinjerstvo i statistika, te se često pojavljuje i u drugim disciplinama. U nastavku rada ćete vidjeti da se machine learning može upotrijebiti u raznim poljima od </a:t>
            </a:r>
            <a:r>
              <a:rPr lang="bs-Latn-BA" sz="2600" smtClean="0">
                <a:cs typeface="Lato Light"/>
              </a:rPr>
              <a:t>biotehnologije</a:t>
            </a:r>
            <a:r>
              <a:rPr lang="pt-BR" sz="2600" smtClean="0">
                <a:cs typeface="Lato Light"/>
              </a:rPr>
              <a:t> </a:t>
            </a:r>
            <a:r>
              <a:rPr lang="pt-BR" sz="2600">
                <a:cs typeface="Lato Light"/>
              </a:rPr>
              <a:t>pa sve do </a:t>
            </a:r>
            <a:r>
              <a:rPr lang="pt-BR" sz="2600" smtClean="0">
                <a:cs typeface="Lato Light"/>
              </a:rPr>
              <a:t>g</a:t>
            </a:r>
            <a:r>
              <a:rPr lang="bs-Latn-BA" sz="2600" smtClean="0">
                <a:cs typeface="Lato Light"/>
              </a:rPr>
              <a:t>aming industrije</a:t>
            </a:r>
            <a:r>
              <a:rPr lang="pt-BR" sz="2600" smtClean="0">
                <a:cs typeface="Lato Light"/>
              </a:rPr>
              <a:t>. </a:t>
            </a:r>
            <a:r>
              <a:rPr lang="pt-BR" sz="2600">
                <a:cs typeface="Lato Light"/>
              </a:rPr>
              <a:t>To je alat koji se može primijeniti na mnogim problemima.</a:t>
            </a:r>
            <a:endParaRPr lang="en-US" sz="2600">
              <a:latin typeface="Lato Light"/>
              <a:cs typeface="Lato Light"/>
            </a:endParaRPr>
          </a:p>
        </p:txBody>
      </p:sp>
      <p:sp>
        <p:nvSpPr>
          <p:cNvPr id="35" name="Oval 34"/>
          <p:cNvSpPr/>
          <p:nvPr/>
        </p:nvSpPr>
        <p:spPr bwMode="auto">
          <a:xfrm>
            <a:off x="15675461" y="10616045"/>
            <a:ext cx="1553227" cy="155363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6" name="Oval 35"/>
          <p:cNvSpPr/>
          <p:nvPr/>
        </p:nvSpPr>
        <p:spPr bwMode="auto">
          <a:xfrm>
            <a:off x="17685212" y="10627584"/>
            <a:ext cx="1553227" cy="155363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7" name="Oval 36"/>
          <p:cNvSpPr/>
          <p:nvPr/>
        </p:nvSpPr>
        <p:spPr bwMode="auto">
          <a:xfrm>
            <a:off x="13666450" y="10616045"/>
            <a:ext cx="1553227" cy="155363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8" name="Oval 37"/>
          <p:cNvSpPr/>
          <p:nvPr/>
        </p:nvSpPr>
        <p:spPr bwMode="auto">
          <a:xfrm>
            <a:off x="19659025" y="10627585"/>
            <a:ext cx="1553227" cy="155363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9" name="AutoShape 19"/>
          <p:cNvSpPr>
            <a:spLocks/>
          </p:cNvSpPr>
          <p:nvPr/>
        </p:nvSpPr>
        <p:spPr bwMode="auto">
          <a:xfrm>
            <a:off x="16054415" y="10972432"/>
            <a:ext cx="758431" cy="758628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40" name="Freeform 169"/>
          <p:cNvSpPr>
            <a:spLocks noChangeArrowheads="1"/>
          </p:cNvSpPr>
          <p:nvPr/>
        </p:nvSpPr>
        <p:spPr bwMode="auto">
          <a:xfrm>
            <a:off x="18053536" y="11024067"/>
            <a:ext cx="784765" cy="627812"/>
          </a:xfrm>
          <a:custGeom>
            <a:avLst/>
            <a:gdLst>
              <a:gd name="T0" fmla="*/ 478 w 487"/>
              <a:gd name="T1" fmla="*/ 9 h 390"/>
              <a:gd name="T2" fmla="*/ 478 w 487"/>
              <a:gd name="T3" fmla="*/ 9 h 390"/>
              <a:gd name="T4" fmla="*/ 372 w 487"/>
              <a:gd name="T5" fmla="*/ 195 h 390"/>
              <a:gd name="T6" fmla="*/ 345 w 487"/>
              <a:gd name="T7" fmla="*/ 195 h 390"/>
              <a:gd name="T8" fmla="*/ 292 w 487"/>
              <a:gd name="T9" fmla="*/ 150 h 390"/>
              <a:gd name="T10" fmla="*/ 274 w 487"/>
              <a:gd name="T11" fmla="*/ 150 h 390"/>
              <a:gd name="T12" fmla="*/ 194 w 487"/>
              <a:gd name="T13" fmla="*/ 266 h 390"/>
              <a:gd name="T14" fmla="*/ 177 w 487"/>
              <a:gd name="T15" fmla="*/ 266 h 390"/>
              <a:gd name="T16" fmla="*/ 141 w 487"/>
              <a:gd name="T17" fmla="*/ 239 h 390"/>
              <a:gd name="T18" fmla="*/ 123 w 487"/>
              <a:gd name="T19" fmla="*/ 239 h 390"/>
              <a:gd name="T20" fmla="*/ 8 w 487"/>
              <a:gd name="T21" fmla="*/ 381 h 390"/>
              <a:gd name="T22" fmla="*/ 8 w 487"/>
              <a:gd name="T23" fmla="*/ 389 h 390"/>
              <a:gd name="T24" fmla="*/ 486 w 487"/>
              <a:gd name="T25" fmla="*/ 389 h 390"/>
              <a:gd name="T26" fmla="*/ 486 w 487"/>
              <a:gd name="T27" fmla="*/ 9 h 390"/>
              <a:gd name="T28" fmla="*/ 478 w 487"/>
              <a:gd name="T29" fmla="*/ 9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87" h="390">
                <a:moveTo>
                  <a:pt x="478" y="9"/>
                </a:moveTo>
                <a:lnTo>
                  <a:pt x="478" y="9"/>
                </a:lnTo>
                <a:cubicBezTo>
                  <a:pt x="372" y="195"/>
                  <a:pt x="372" y="195"/>
                  <a:pt x="372" y="195"/>
                </a:cubicBezTo>
                <a:cubicBezTo>
                  <a:pt x="363" y="204"/>
                  <a:pt x="354" y="204"/>
                  <a:pt x="345" y="195"/>
                </a:cubicBezTo>
                <a:cubicBezTo>
                  <a:pt x="292" y="150"/>
                  <a:pt x="292" y="150"/>
                  <a:pt x="292" y="150"/>
                </a:cubicBezTo>
                <a:cubicBezTo>
                  <a:pt x="283" y="141"/>
                  <a:pt x="283" y="141"/>
                  <a:pt x="274" y="150"/>
                </a:cubicBezTo>
                <a:cubicBezTo>
                  <a:pt x="194" y="266"/>
                  <a:pt x="194" y="266"/>
                  <a:pt x="194" y="266"/>
                </a:cubicBezTo>
                <a:cubicBezTo>
                  <a:pt x="194" y="275"/>
                  <a:pt x="186" y="275"/>
                  <a:pt x="177" y="266"/>
                </a:cubicBezTo>
                <a:cubicBezTo>
                  <a:pt x="141" y="239"/>
                  <a:pt x="141" y="239"/>
                  <a:pt x="141" y="239"/>
                </a:cubicBezTo>
                <a:cubicBezTo>
                  <a:pt x="132" y="230"/>
                  <a:pt x="123" y="230"/>
                  <a:pt x="123" y="239"/>
                </a:cubicBezTo>
                <a:cubicBezTo>
                  <a:pt x="8" y="381"/>
                  <a:pt x="8" y="381"/>
                  <a:pt x="8" y="381"/>
                </a:cubicBezTo>
                <a:cubicBezTo>
                  <a:pt x="0" y="389"/>
                  <a:pt x="0" y="389"/>
                  <a:pt x="8" y="389"/>
                </a:cubicBezTo>
                <a:cubicBezTo>
                  <a:pt x="486" y="389"/>
                  <a:pt x="486" y="389"/>
                  <a:pt x="486" y="389"/>
                </a:cubicBezTo>
                <a:cubicBezTo>
                  <a:pt x="486" y="9"/>
                  <a:pt x="486" y="9"/>
                  <a:pt x="486" y="9"/>
                </a:cubicBezTo>
                <a:cubicBezTo>
                  <a:pt x="486" y="0"/>
                  <a:pt x="486" y="0"/>
                  <a:pt x="478" y="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2" name="AutoShape 82"/>
          <p:cNvSpPr>
            <a:spLocks/>
          </p:cNvSpPr>
          <p:nvPr/>
        </p:nvSpPr>
        <p:spPr bwMode="auto">
          <a:xfrm>
            <a:off x="20135898" y="11090214"/>
            <a:ext cx="630772" cy="63093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3767" y="5419"/>
                </a:moveTo>
                <a:cubicBezTo>
                  <a:pt x="4051" y="5419"/>
                  <a:pt x="4271" y="5505"/>
                  <a:pt x="4428" y="5687"/>
                </a:cubicBezTo>
                <a:cubicBezTo>
                  <a:pt x="4586" y="5865"/>
                  <a:pt x="4701" y="6078"/>
                  <a:pt x="4766" y="6326"/>
                </a:cubicBezTo>
                <a:cubicBezTo>
                  <a:pt x="4835" y="6574"/>
                  <a:pt x="4879" y="6836"/>
                  <a:pt x="4893" y="7106"/>
                </a:cubicBezTo>
                <a:cubicBezTo>
                  <a:pt x="4910" y="7377"/>
                  <a:pt x="4917" y="7596"/>
                  <a:pt x="4917" y="7760"/>
                </a:cubicBezTo>
                <a:lnTo>
                  <a:pt x="4917" y="9856"/>
                </a:lnTo>
                <a:cubicBezTo>
                  <a:pt x="4809" y="9928"/>
                  <a:pt x="4720" y="10015"/>
                  <a:pt x="4646" y="10110"/>
                </a:cubicBezTo>
                <a:cubicBezTo>
                  <a:pt x="4574" y="10208"/>
                  <a:pt x="4468" y="10257"/>
                  <a:pt x="4329" y="10257"/>
                </a:cubicBezTo>
                <a:lnTo>
                  <a:pt x="561" y="10257"/>
                </a:lnTo>
                <a:cubicBezTo>
                  <a:pt x="439" y="10257"/>
                  <a:pt x="338" y="10208"/>
                  <a:pt x="256" y="10110"/>
                </a:cubicBezTo>
                <a:cubicBezTo>
                  <a:pt x="177" y="10015"/>
                  <a:pt x="93" y="9928"/>
                  <a:pt x="0" y="9856"/>
                </a:cubicBezTo>
                <a:lnTo>
                  <a:pt x="0" y="7760"/>
                </a:lnTo>
                <a:cubicBezTo>
                  <a:pt x="0" y="7596"/>
                  <a:pt x="4" y="7377"/>
                  <a:pt x="12" y="7106"/>
                </a:cubicBezTo>
                <a:cubicBezTo>
                  <a:pt x="19" y="6836"/>
                  <a:pt x="57" y="6574"/>
                  <a:pt x="124" y="6326"/>
                </a:cubicBezTo>
                <a:cubicBezTo>
                  <a:pt x="196" y="6078"/>
                  <a:pt x="309" y="5865"/>
                  <a:pt x="465" y="5687"/>
                </a:cubicBezTo>
                <a:cubicBezTo>
                  <a:pt x="624" y="5508"/>
                  <a:pt x="842" y="5419"/>
                  <a:pt x="1123" y="5419"/>
                </a:cubicBezTo>
                <a:cubicBezTo>
                  <a:pt x="782" y="5151"/>
                  <a:pt x="508" y="4803"/>
                  <a:pt x="304" y="4377"/>
                </a:cubicBezTo>
                <a:cubicBezTo>
                  <a:pt x="103" y="3950"/>
                  <a:pt x="0" y="3469"/>
                  <a:pt x="0" y="2937"/>
                </a:cubicBezTo>
                <a:cubicBezTo>
                  <a:pt x="0" y="2539"/>
                  <a:pt x="64" y="2162"/>
                  <a:pt x="189" y="1805"/>
                </a:cubicBezTo>
                <a:cubicBezTo>
                  <a:pt x="316" y="1448"/>
                  <a:pt x="491" y="1134"/>
                  <a:pt x="717" y="861"/>
                </a:cubicBezTo>
                <a:cubicBezTo>
                  <a:pt x="943" y="590"/>
                  <a:pt x="1207" y="380"/>
                  <a:pt x="1504" y="227"/>
                </a:cubicBezTo>
                <a:cubicBezTo>
                  <a:pt x="1804" y="77"/>
                  <a:pt x="2119" y="0"/>
                  <a:pt x="2445" y="0"/>
                </a:cubicBezTo>
                <a:cubicBezTo>
                  <a:pt x="2793" y="0"/>
                  <a:pt x="3115" y="77"/>
                  <a:pt x="3412" y="227"/>
                </a:cubicBezTo>
                <a:cubicBezTo>
                  <a:pt x="3712" y="380"/>
                  <a:pt x="3969" y="590"/>
                  <a:pt x="4188" y="861"/>
                </a:cubicBezTo>
                <a:cubicBezTo>
                  <a:pt x="4406" y="1134"/>
                  <a:pt x="4584" y="1448"/>
                  <a:pt x="4716" y="1805"/>
                </a:cubicBezTo>
                <a:cubicBezTo>
                  <a:pt x="4850" y="2162"/>
                  <a:pt x="4917" y="2539"/>
                  <a:pt x="4917" y="2937"/>
                </a:cubicBezTo>
                <a:cubicBezTo>
                  <a:pt x="4917" y="3458"/>
                  <a:pt x="4814" y="3939"/>
                  <a:pt x="4603" y="4371"/>
                </a:cubicBezTo>
                <a:cubicBezTo>
                  <a:pt x="4392" y="4800"/>
                  <a:pt x="4115" y="5151"/>
                  <a:pt x="3767" y="5419"/>
                </a:cubicBezTo>
                <a:moveTo>
                  <a:pt x="18165" y="12062"/>
                </a:moveTo>
                <a:cubicBezTo>
                  <a:pt x="18672" y="12604"/>
                  <a:pt x="19070" y="13142"/>
                  <a:pt x="19356" y="13669"/>
                </a:cubicBezTo>
                <a:cubicBezTo>
                  <a:pt x="19641" y="14196"/>
                  <a:pt x="19788" y="14801"/>
                  <a:pt x="19788" y="15480"/>
                </a:cubicBezTo>
                <a:lnTo>
                  <a:pt x="19788" y="20816"/>
                </a:lnTo>
                <a:cubicBezTo>
                  <a:pt x="19694" y="20868"/>
                  <a:pt x="19620" y="20931"/>
                  <a:pt x="19557" y="20995"/>
                </a:cubicBezTo>
                <a:cubicBezTo>
                  <a:pt x="19497" y="21061"/>
                  <a:pt x="19425" y="21122"/>
                  <a:pt x="19344" y="21191"/>
                </a:cubicBezTo>
                <a:cubicBezTo>
                  <a:pt x="19262" y="21251"/>
                  <a:pt x="19173" y="21317"/>
                  <a:pt x="19075" y="21386"/>
                </a:cubicBezTo>
                <a:cubicBezTo>
                  <a:pt x="18976" y="21455"/>
                  <a:pt x="18835" y="21528"/>
                  <a:pt x="18662" y="21599"/>
                </a:cubicBezTo>
                <a:lnTo>
                  <a:pt x="2942" y="21599"/>
                </a:lnTo>
                <a:cubicBezTo>
                  <a:pt x="2675" y="21599"/>
                  <a:pt x="2467" y="21499"/>
                  <a:pt x="2318" y="21291"/>
                </a:cubicBezTo>
                <a:cubicBezTo>
                  <a:pt x="2167" y="21081"/>
                  <a:pt x="2003" y="20926"/>
                  <a:pt x="1819" y="20816"/>
                </a:cubicBezTo>
                <a:lnTo>
                  <a:pt x="1819" y="15480"/>
                </a:lnTo>
                <a:cubicBezTo>
                  <a:pt x="1819" y="14763"/>
                  <a:pt x="1989" y="14127"/>
                  <a:pt x="2335" y="13571"/>
                </a:cubicBezTo>
                <a:cubicBezTo>
                  <a:pt x="2678" y="13018"/>
                  <a:pt x="3052" y="12511"/>
                  <a:pt x="3460" y="12062"/>
                </a:cubicBezTo>
                <a:cubicBezTo>
                  <a:pt x="3535" y="11970"/>
                  <a:pt x="3633" y="11869"/>
                  <a:pt x="3753" y="11766"/>
                </a:cubicBezTo>
                <a:cubicBezTo>
                  <a:pt x="3873" y="11659"/>
                  <a:pt x="4000" y="11590"/>
                  <a:pt x="4137" y="11553"/>
                </a:cubicBezTo>
                <a:cubicBezTo>
                  <a:pt x="4276" y="11495"/>
                  <a:pt x="4432" y="11466"/>
                  <a:pt x="4610" y="11455"/>
                </a:cubicBezTo>
                <a:cubicBezTo>
                  <a:pt x="4785" y="11446"/>
                  <a:pt x="4956" y="11423"/>
                  <a:pt x="5126" y="11388"/>
                </a:cubicBezTo>
                <a:cubicBezTo>
                  <a:pt x="5594" y="11299"/>
                  <a:pt x="6091" y="11210"/>
                  <a:pt x="6621" y="11121"/>
                </a:cubicBezTo>
                <a:cubicBezTo>
                  <a:pt x="7149" y="11034"/>
                  <a:pt x="7665" y="10945"/>
                  <a:pt x="8172" y="10853"/>
                </a:cubicBezTo>
                <a:cubicBezTo>
                  <a:pt x="7483" y="10326"/>
                  <a:pt x="6928" y="9632"/>
                  <a:pt x="6513" y="8762"/>
                </a:cubicBezTo>
                <a:cubicBezTo>
                  <a:pt x="6093" y="7896"/>
                  <a:pt x="5884" y="6940"/>
                  <a:pt x="5884" y="5903"/>
                </a:cubicBezTo>
                <a:cubicBezTo>
                  <a:pt x="5884" y="5097"/>
                  <a:pt x="6016" y="4331"/>
                  <a:pt x="6275" y="3608"/>
                </a:cubicBezTo>
                <a:cubicBezTo>
                  <a:pt x="6535" y="2885"/>
                  <a:pt x="6887" y="2260"/>
                  <a:pt x="7331" y="1733"/>
                </a:cubicBezTo>
                <a:cubicBezTo>
                  <a:pt x="7778" y="1203"/>
                  <a:pt x="8299" y="786"/>
                  <a:pt x="8894" y="472"/>
                </a:cubicBezTo>
                <a:cubicBezTo>
                  <a:pt x="9494" y="158"/>
                  <a:pt x="10125" y="3"/>
                  <a:pt x="10802" y="3"/>
                </a:cubicBezTo>
                <a:cubicBezTo>
                  <a:pt x="11476" y="3"/>
                  <a:pt x="12112" y="158"/>
                  <a:pt x="12710" y="472"/>
                </a:cubicBezTo>
                <a:cubicBezTo>
                  <a:pt x="13307" y="786"/>
                  <a:pt x="13826" y="1203"/>
                  <a:pt x="14272" y="1733"/>
                </a:cubicBezTo>
                <a:cubicBezTo>
                  <a:pt x="14716" y="2260"/>
                  <a:pt x="15067" y="2885"/>
                  <a:pt x="15328" y="3608"/>
                </a:cubicBezTo>
                <a:cubicBezTo>
                  <a:pt x="15590" y="4331"/>
                  <a:pt x="15719" y="5097"/>
                  <a:pt x="15719" y="5903"/>
                </a:cubicBezTo>
                <a:cubicBezTo>
                  <a:pt x="15719" y="6939"/>
                  <a:pt x="15513" y="7890"/>
                  <a:pt x="15100" y="8757"/>
                </a:cubicBezTo>
                <a:cubicBezTo>
                  <a:pt x="14685" y="9620"/>
                  <a:pt x="14128" y="10320"/>
                  <a:pt x="13432" y="10853"/>
                </a:cubicBezTo>
                <a:cubicBezTo>
                  <a:pt x="13936" y="10945"/>
                  <a:pt x="14452" y="11031"/>
                  <a:pt x="14978" y="11115"/>
                </a:cubicBezTo>
                <a:cubicBezTo>
                  <a:pt x="15504" y="11198"/>
                  <a:pt x="16005" y="11288"/>
                  <a:pt x="16478" y="11388"/>
                </a:cubicBezTo>
                <a:cubicBezTo>
                  <a:pt x="16653" y="11426"/>
                  <a:pt x="16826" y="11449"/>
                  <a:pt x="16994" y="11455"/>
                </a:cubicBezTo>
                <a:cubicBezTo>
                  <a:pt x="17162" y="11466"/>
                  <a:pt x="17323" y="11495"/>
                  <a:pt x="17467" y="11553"/>
                </a:cubicBezTo>
                <a:cubicBezTo>
                  <a:pt x="17603" y="11590"/>
                  <a:pt x="17731" y="11659"/>
                  <a:pt x="17851" y="11766"/>
                </a:cubicBezTo>
                <a:cubicBezTo>
                  <a:pt x="17966" y="11869"/>
                  <a:pt x="18074" y="11970"/>
                  <a:pt x="18165" y="12062"/>
                </a:cubicBezTo>
                <a:moveTo>
                  <a:pt x="20474" y="5419"/>
                </a:moveTo>
                <a:cubicBezTo>
                  <a:pt x="20757" y="5419"/>
                  <a:pt x="20973" y="5505"/>
                  <a:pt x="21124" y="5687"/>
                </a:cubicBezTo>
                <a:cubicBezTo>
                  <a:pt x="21271" y="5865"/>
                  <a:pt x="21381" y="6078"/>
                  <a:pt x="21448" y="6326"/>
                </a:cubicBezTo>
                <a:cubicBezTo>
                  <a:pt x="21520" y="6574"/>
                  <a:pt x="21561" y="6836"/>
                  <a:pt x="21576" y="7106"/>
                </a:cubicBezTo>
                <a:cubicBezTo>
                  <a:pt x="21592" y="7377"/>
                  <a:pt x="21599" y="7596"/>
                  <a:pt x="21599" y="7760"/>
                </a:cubicBezTo>
                <a:lnTo>
                  <a:pt x="21599" y="9856"/>
                </a:lnTo>
                <a:cubicBezTo>
                  <a:pt x="21508" y="9928"/>
                  <a:pt x="21422" y="10015"/>
                  <a:pt x="21340" y="10110"/>
                </a:cubicBezTo>
                <a:cubicBezTo>
                  <a:pt x="21261" y="10208"/>
                  <a:pt x="21158" y="10257"/>
                  <a:pt x="21036" y="10257"/>
                </a:cubicBezTo>
                <a:lnTo>
                  <a:pt x="17268" y="10257"/>
                </a:lnTo>
                <a:cubicBezTo>
                  <a:pt x="17131" y="10257"/>
                  <a:pt x="17023" y="10208"/>
                  <a:pt x="16953" y="10110"/>
                </a:cubicBezTo>
                <a:cubicBezTo>
                  <a:pt x="16879" y="10015"/>
                  <a:pt x="16790" y="9928"/>
                  <a:pt x="16682" y="9856"/>
                </a:cubicBezTo>
                <a:lnTo>
                  <a:pt x="16682" y="7760"/>
                </a:lnTo>
                <a:cubicBezTo>
                  <a:pt x="16682" y="7596"/>
                  <a:pt x="16692" y="7377"/>
                  <a:pt x="16706" y="7106"/>
                </a:cubicBezTo>
                <a:cubicBezTo>
                  <a:pt x="16720" y="6836"/>
                  <a:pt x="16766" y="6574"/>
                  <a:pt x="16836" y="6326"/>
                </a:cubicBezTo>
                <a:cubicBezTo>
                  <a:pt x="16912" y="6078"/>
                  <a:pt x="17023" y="5865"/>
                  <a:pt x="17183" y="5687"/>
                </a:cubicBezTo>
                <a:cubicBezTo>
                  <a:pt x="17337" y="5508"/>
                  <a:pt x="17556" y="5419"/>
                  <a:pt x="17829" y="5419"/>
                </a:cubicBezTo>
                <a:cubicBezTo>
                  <a:pt x="17488" y="5151"/>
                  <a:pt x="17210" y="4803"/>
                  <a:pt x="16999" y="4377"/>
                </a:cubicBezTo>
                <a:cubicBezTo>
                  <a:pt x="16788" y="3950"/>
                  <a:pt x="16682" y="3469"/>
                  <a:pt x="16682" y="2937"/>
                </a:cubicBezTo>
                <a:cubicBezTo>
                  <a:pt x="16682" y="2539"/>
                  <a:pt x="16744" y="2162"/>
                  <a:pt x="16872" y="1805"/>
                </a:cubicBezTo>
                <a:cubicBezTo>
                  <a:pt x="16999" y="1448"/>
                  <a:pt x="17174" y="1134"/>
                  <a:pt x="17400" y="861"/>
                </a:cubicBezTo>
                <a:cubicBezTo>
                  <a:pt x="17625" y="590"/>
                  <a:pt x="17889" y="380"/>
                  <a:pt x="18187" y="227"/>
                </a:cubicBezTo>
                <a:cubicBezTo>
                  <a:pt x="18487" y="77"/>
                  <a:pt x="18808" y="0"/>
                  <a:pt x="19152" y="0"/>
                </a:cubicBezTo>
                <a:cubicBezTo>
                  <a:pt x="19480" y="0"/>
                  <a:pt x="19795" y="77"/>
                  <a:pt x="20095" y="227"/>
                </a:cubicBezTo>
                <a:cubicBezTo>
                  <a:pt x="20395" y="380"/>
                  <a:pt x="20656" y="590"/>
                  <a:pt x="20882" y="861"/>
                </a:cubicBezTo>
                <a:cubicBezTo>
                  <a:pt x="21108" y="1134"/>
                  <a:pt x="21285" y="1448"/>
                  <a:pt x="21412" y="1805"/>
                </a:cubicBezTo>
                <a:cubicBezTo>
                  <a:pt x="21537" y="2162"/>
                  <a:pt x="21599" y="2539"/>
                  <a:pt x="21599" y="2937"/>
                </a:cubicBezTo>
                <a:cubicBezTo>
                  <a:pt x="21599" y="3458"/>
                  <a:pt x="21499" y="3939"/>
                  <a:pt x="21295" y="4371"/>
                </a:cubicBezTo>
                <a:cubicBezTo>
                  <a:pt x="21093" y="4800"/>
                  <a:pt x="20820" y="5151"/>
                  <a:pt x="20474" y="541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11527211" y="460657"/>
            <a:ext cx="12359700" cy="2079087"/>
            <a:chOff x="5988388" y="483017"/>
            <a:chExt cx="12359700" cy="2079087"/>
          </a:xfrm>
        </p:grpSpPr>
        <p:sp>
          <p:nvSpPr>
            <p:cNvPr id="24" name="TextBox 23"/>
            <p:cNvSpPr txBox="1"/>
            <p:nvPr/>
          </p:nvSpPr>
          <p:spPr>
            <a:xfrm>
              <a:off x="5988388" y="483017"/>
              <a:ext cx="12359700" cy="1446532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id-ID" sz="8800" b="1">
                  <a:solidFill>
                    <a:schemeClr val="tx2"/>
                  </a:solidFill>
                  <a:latin typeface="Lato Regular"/>
                  <a:cs typeface="Lato Regular"/>
                </a:rPr>
                <a:t>Machine learning </a:t>
              </a:r>
              <a:endParaRPr lang="id-ID" sz="8800" b="1" smtClean="0">
                <a:solidFill>
                  <a:schemeClr val="tx2"/>
                </a:solidFill>
                <a:latin typeface="Lato Regular"/>
                <a:cs typeface="Lato Regular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1412311" y="2470667"/>
              <a:ext cx="1553038" cy="914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339" tIns="45672" rIns="91339" bIns="45672"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Open Sans Light"/>
              </a:endParaRPr>
            </a:p>
          </p:txBody>
        </p:sp>
        <p:sp>
          <p:nvSpPr>
            <p:cNvPr id="26" name="Subtitle 2"/>
            <p:cNvSpPr txBox="1">
              <a:spLocks/>
            </p:cNvSpPr>
            <p:nvPr/>
          </p:nvSpPr>
          <p:spPr>
            <a:xfrm>
              <a:off x="6361236" y="1634834"/>
              <a:ext cx="11655185" cy="839116"/>
            </a:xfrm>
            <a:prstGeom prst="rect">
              <a:avLst/>
            </a:prstGeom>
          </p:spPr>
          <p:txBody>
            <a:bodyPr vert="horz" lIns="217490" tIns="108745" rIns="217490" bIns="108745" rtlCol="0">
              <a:normAutofit/>
            </a:bodyPr>
            <a:lstStyle>
              <a:lvl1pPr marL="0" indent="0" algn="ctr" defTabSz="1087636" rtl="0" eaLnBrk="1" latinLnBrk="0" hangingPunct="1">
                <a:lnSpc>
                  <a:spcPct val="120000"/>
                </a:lnSpc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2"/>
                  </a:solidFill>
                  <a:latin typeface="Open Sans Light"/>
                  <a:ea typeface="+mn-ea"/>
                  <a:cs typeface="Open Sans Light"/>
                </a:defRPr>
              </a:lvl1pPr>
              <a:lvl2pPr marL="108763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2pPr>
              <a:lvl3pPr marL="2175271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3pPr>
              <a:lvl4pPr marL="3262912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4pPr>
              <a:lvl5pPr marL="4350546" indent="0" algn="ctr" defTabSz="1087636" rtl="0" eaLnBrk="1" latinLnBrk="0" hangingPunct="1">
                <a:lnSpc>
                  <a:spcPct val="130000"/>
                </a:lnSpc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Open Sans"/>
                  <a:ea typeface="+mn-ea"/>
                  <a:cs typeface="Open Sans"/>
                </a:defRPr>
              </a:lvl5pPr>
              <a:lvl6pPr marL="5438184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6525820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7613455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8701091" indent="0" algn="ctr" defTabSz="1087636" rtl="0" eaLnBrk="1" latinLnBrk="0" hangingPunct="1">
                <a:spcBef>
                  <a:spcPct val="20000"/>
                </a:spcBef>
                <a:buFont typeface="Arial"/>
                <a:buNone/>
                <a:defRPr sz="4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bs-Latn-BA" sz="3100" err="1" smtClean="0">
                  <a:latin typeface="Lato Light"/>
                  <a:cs typeface="Lato Light"/>
                </a:rPr>
                <a:t>P</a:t>
              </a:r>
              <a:r>
                <a:rPr lang="en-US" sz="3100" smtClean="0">
                  <a:latin typeface="Lato Light"/>
                  <a:cs typeface="Lato Light"/>
                </a:rPr>
                <a:t>otpolje </a:t>
              </a:r>
              <a:r>
                <a:rPr lang="en-US" sz="3100">
                  <a:solidFill>
                    <a:schemeClr val="accent1"/>
                  </a:solidFill>
                  <a:latin typeface="Lato Light"/>
                  <a:cs typeface="Lato Light"/>
                </a:rPr>
                <a:t>umjetne inteligencije</a:t>
              </a:r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89" r="25589"/>
          <a:stretch>
            <a:fillRect/>
          </a:stretch>
        </p:blipFill>
        <p:spPr>
          <a:xfrm>
            <a:off x="0" y="0"/>
            <a:ext cx="11904663" cy="13716000"/>
          </a:xfrm>
        </p:spPr>
      </p:pic>
      <p:sp>
        <p:nvSpPr>
          <p:cNvPr id="17" name="Freeform 38"/>
          <p:cNvSpPr>
            <a:spLocks noEditPoints="1"/>
          </p:cNvSpPr>
          <p:nvPr/>
        </p:nvSpPr>
        <p:spPr bwMode="auto">
          <a:xfrm>
            <a:off x="14056063" y="11022973"/>
            <a:ext cx="774000" cy="630000"/>
          </a:xfrm>
          <a:custGeom>
            <a:avLst/>
            <a:gdLst>
              <a:gd name="T0" fmla="*/ 250825 w 73"/>
              <a:gd name="T1" fmla="*/ 154154 h 57"/>
              <a:gd name="T2" fmla="*/ 247389 w 73"/>
              <a:gd name="T3" fmla="*/ 157580 h 57"/>
              <a:gd name="T4" fmla="*/ 233645 w 73"/>
              <a:gd name="T5" fmla="*/ 157580 h 57"/>
              <a:gd name="T6" fmla="*/ 233645 w 73"/>
              <a:gd name="T7" fmla="*/ 174708 h 57"/>
              <a:gd name="T8" fmla="*/ 209593 w 73"/>
              <a:gd name="T9" fmla="*/ 195262 h 57"/>
              <a:gd name="T10" fmla="*/ 188978 w 73"/>
              <a:gd name="T11" fmla="*/ 174708 h 57"/>
              <a:gd name="T12" fmla="*/ 188978 w 73"/>
              <a:gd name="T13" fmla="*/ 157580 h 57"/>
              <a:gd name="T14" fmla="*/ 61847 w 73"/>
              <a:gd name="T15" fmla="*/ 157580 h 57"/>
              <a:gd name="T16" fmla="*/ 61847 w 73"/>
              <a:gd name="T17" fmla="*/ 174708 h 57"/>
              <a:gd name="T18" fmla="*/ 37796 w 73"/>
              <a:gd name="T19" fmla="*/ 195262 h 57"/>
              <a:gd name="T20" fmla="*/ 13744 w 73"/>
              <a:gd name="T21" fmla="*/ 174708 h 57"/>
              <a:gd name="T22" fmla="*/ 13744 w 73"/>
              <a:gd name="T23" fmla="*/ 157580 h 57"/>
              <a:gd name="T24" fmla="*/ 3436 w 73"/>
              <a:gd name="T25" fmla="*/ 157580 h 57"/>
              <a:gd name="T26" fmla="*/ 0 w 73"/>
              <a:gd name="T27" fmla="*/ 154154 h 57"/>
              <a:gd name="T28" fmla="*/ 0 w 73"/>
              <a:gd name="T29" fmla="*/ 106195 h 57"/>
              <a:gd name="T30" fmla="*/ 27488 w 73"/>
              <a:gd name="T31" fmla="*/ 78790 h 57"/>
              <a:gd name="T32" fmla="*/ 30924 w 73"/>
              <a:gd name="T33" fmla="*/ 78790 h 57"/>
              <a:gd name="T34" fmla="*/ 44667 w 73"/>
              <a:gd name="T35" fmla="*/ 27405 h 57"/>
              <a:gd name="T36" fmla="*/ 79027 w 73"/>
              <a:gd name="T37" fmla="*/ 0 h 57"/>
              <a:gd name="T38" fmla="*/ 171798 w 73"/>
              <a:gd name="T39" fmla="*/ 0 h 57"/>
              <a:gd name="T40" fmla="*/ 206158 w 73"/>
              <a:gd name="T41" fmla="*/ 27405 h 57"/>
              <a:gd name="T42" fmla="*/ 219901 w 73"/>
              <a:gd name="T43" fmla="*/ 78790 h 57"/>
              <a:gd name="T44" fmla="*/ 223337 w 73"/>
              <a:gd name="T45" fmla="*/ 78790 h 57"/>
              <a:gd name="T46" fmla="*/ 250825 w 73"/>
              <a:gd name="T47" fmla="*/ 106195 h 57"/>
              <a:gd name="T48" fmla="*/ 250825 w 73"/>
              <a:gd name="T49" fmla="*/ 154154 h 57"/>
              <a:gd name="T50" fmla="*/ 37796 w 73"/>
              <a:gd name="T51" fmla="*/ 99344 h 57"/>
              <a:gd name="T52" fmla="*/ 17180 w 73"/>
              <a:gd name="T53" fmla="*/ 119898 h 57"/>
              <a:gd name="T54" fmla="*/ 37796 w 73"/>
              <a:gd name="T55" fmla="*/ 137026 h 57"/>
              <a:gd name="T56" fmla="*/ 58411 w 73"/>
              <a:gd name="T57" fmla="*/ 119898 h 57"/>
              <a:gd name="T58" fmla="*/ 37796 w 73"/>
              <a:gd name="T59" fmla="*/ 99344 h 57"/>
              <a:gd name="T60" fmla="*/ 185542 w 73"/>
              <a:gd name="T61" fmla="*/ 78790 h 57"/>
              <a:gd name="T62" fmla="*/ 175234 w 73"/>
              <a:gd name="T63" fmla="*/ 34256 h 57"/>
              <a:gd name="T64" fmla="*/ 171798 w 73"/>
              <a:gd name="T65" fmla="*/ 30831 h 57"/>
              <a:gd name="T66" fmla="*/ 79027 w 73"/>
              <a:gd name="T67" fmla="*/ 30831 h 57"/>
              <a:gd name="T68" fmla="*/ 72155 w 73"/>
              <a:gd name="T69" fmla="*/ 34256 h 57"/>
              <a:gd name="T70" fmla="*/ 61847 w 73"/>
              <a:gd name="T71" fmla="*/ 78790 h 57"/>
              <a:gd name="T72" fmla="*/ 185542 w 73"/>
              <a:gd name="T73" fmla="*/ 78790 h 57"/>
              <a:gd name="T74" fmla="*/ 209593 w 73"/>
              <a:gd name="T75" fmla="*/ 99344 h 57"/>
              <a:gd name="T76" fmla="*/ 192414 w 73"/>
              <a:gd name="T77" fmla="*/ 119898 h 57"/>
              <a:gd name="T78" fmla="*/ 209593 w 73"/>
              <a:gd name="T79" fmla="*/ 137026 h 57"/>
              <a:gd name="T80" fmla="*/ 230209 w 73"/>
              <a:gd name="T81" fmla="*/ 119898 h 57"/>
              <a:gd name="T82" fmla="*/ 209593 w 73"/>
              <a:gd name="T83" fmla="*/ 99344 h 57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73" h="57">
                <a:moveTo>
                  <a:pt x="73" y="45"/>
                </a:moveTo>
                <a:cubicBezTo>
                  <a:pt x="73" y="46"/>
                  <a:pt x="72" y="46"/>
                  <a:pt x="72" y="46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51"/>
                  <a:pt x="68" y="51"/>
                  <a:pt x="68" y="51"/>
                </a:cubicBezTo>
                <a:cubicBezTo>
                  <a:pt x="68" y="54"/>
                  <a:pt x="65" y="57"/>
                  <a:pt x="61" y="57"/>
                </a:cubicBezTo>
                <a:cubicBezTo>
                  <a:pt x="58" y="57"/>
                  <a:pt x="55" y="54"/>
                  <a:pt x="55" y="51"/>
                </a:cubicBezTo>
                <a:cubicBezTo>
                  <a:pt x="55" y="46"/>
                  <a:pt x="55" y="46"/>
                  <a:pt x="55" y="46"/>
                </a:cubicBezTo>
                <a:cubicBezTo>
                  <a:pt x="18" y="46"/>
                  <a:pt x="18" y="46"/>
                  <a:pt x="18" y="46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4"/>
                  <a:pt x="15" y="57"/>
                  <a:pt x="11" y="57"/>
                </a:cubicBezTo>
                <a:cubicBezTo>
                  <a:pt x="7" y="57"/>
                  <a:pt x="4" y="54"/>
                  <a:pt x="4" y="51"/>
                </a:cubicBezTo>
                <a:cubicBezTo>
                  <a:pt x="4" y="46"/>
                  <a:pt x="4" y="46"/>
                  <a:pt x="4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0" y="46"/>
                  <a:pt x="0" y="46"/>
                  <a:pt x="0" y="45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7"/>
                  <a:pt x="3" y="23"/>
                  <a:pt x="8" y="23"/>
                </a:cubicBezTo>
                <a:cubicBezTo>
                  <a:pt x="9" y="23"/>
                  <a:pt x="9" y="23"/>
                  <a:pt x="9" y="23"/>
                </a:cubicBezTo>
                <a:cubicBezTo>
                  <a:pt x="13" y="8"/>
                  <a:pt x="13" y="8"/>
                  <a:pt x="13" y="8"/>
                </a:cubicBezTo>
                <a:cubicBezTo>
                  <a:pt x="14" y="4"/>
                  <a:pt x="18" y="0"/>
                  <a:pt x="23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5" y="0"/>
                  <a:pt x="59" y="4"/>
                  <a:pt x="60" y="8"/>
                </a:cubicBezTo>
                <a:cubicBezTo>
                  <a:pt x="64" y="23"/>
                  <a:pt x="64" y="23"/>
                  <a:pt x="64" y="23"/>
                </a:cubicBezTo>
                <a:cubicBezTo>
                  <a:pt x="65" y="23"/>
                  <a:pt x="65" y="23"/>
                  <a:pt x="65" y="23"/>
                </a:cubicBezTo>
                <a:cubicBezTo>
                  <a:pt x="69" y="23"/>
                  <a:pt x="73" y="27"/>
                  <a:pt x="73" y="31"/>
                </a:cubicBezTo>
                <a:lnTo>
                  <a:pt x="73" y="45"/>
                </a:lnTo>
                <a:close/>
                <a:moveTo>
                  <a:pt x="11" y="29"/>
                </a:moveTo>
                <a:cubicBezTo>
                  <a:pt x="8" y="29"/>
                  <a:pt x="5" y="31"/>
                  <a:pt x="5" y="35"/>
                </a:cubicBezTo>
                <a:cubicBezTo>
                  <a:pt x="5" y="38"/>
                  <a:pt x="8" y="40"/>
                  <a:pt x="11" y="40"/>
                </a:cubicBezTo>
                <a:cubicBezTo>
                  <a:pt x="14" y="40"/>
                  <a:pt x="17" y="38"/>
                  <a:pt x="17" y="35"/>
                </a:cubicBezTo>
                <a:cubicBezTo>
                  <a:pt x="17" y="31"/>
                  <a:pt x="14" y="29"/>
                  <a:pt x="11" y="29"/>
                </a:cubicBezTo>
                <a:close/>
                <a:moveTo>
                  <a:pt x="54" y="23"/>
                </a:moveTo>
                <a:cubicBezTo>
                  <a:pt x="51" y="10"/>
                  <a:pt x="51" y="10"/>
                  <a:pt x="51" y="10"/>
                </a:cubicBezTo>
                <a:cubicBezTo>
                  <a:pt x="51" y="10"/>
                  <a:pt x="50" y="9"/>
                  <a:pt x="50" y="9"/>
                </a:cubicBezTo>
                <a:cubicBezTo>
                  <a:pt x="23" y="9"/>
                  <a:pt x="23" y="9"/>
                  <a:pt x="23" y="9"/>
                </a:cubicBezTo>
                <a:cubicBezTo>
                  <a:pt x="22" y="9"/>
                  <a:pt x="21" y="10"/>
                  <a:pt x="21" y="10"/>
                </a:cubicBezTo>
                <a:cubicBezTo>
                  <a:pt x="18" y="23"/>
                  <a:pt x="18" y="23"/>
                  <a:pt x="18" y="23"/>
                </a:cubicBezTo>
                <a:lnTo>
                  <a:pt x="54" y="23"/>
                </a:lnTo>
                <a:close/>
                <a:moveTo>
                  <a:pt x="61" y="29"/>
                </a:moveTo>
                <a:cubicBezTo>
                  <a:pt x="58" y="29"/>
                  <a:pt x="56" y="31"/>
                  <a:pt x="56" y="35"/>
                </a:cubicBezTo>
                <a:cubicBezTo>
                  <a:pt x="56" y="38"/>
                  <a:pt x="58" y="40"/>
                  <a:pt x="61" y="40"/>
                </a:cubicBezTo>
                <a:cubicBezTo>
                  <a:pt x="65" y="40"/>
                  <a:pt x="67" y="38"/>
                  <a:pt x="67" y="35"/>
                </a:cubicBezTo>
                <a:cubicBezTo>
                  <a:pt x="67" y="31"/>
                  <a:pt x="65" y="29"/>
                  <a:pt x="61" y="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517037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xmlns:p14="http://schemas.microsoft.com/office/powerpoint/2010/main" advClick="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/>
          <p:cNvSpPr/>
          <p:nvPr/>
        </p:nvSpPr>
        <p:spPr>
          <a:xfrm>
            <a:off x="12493739" y="3755935"/>
            <a:ext cx="1479473" cy="14798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sp>
        <p:nvSpPr>
          <p:cNvPr id="82" name="Rectangle 81"/>
          <p:cNvSpPr/>
          <p:nvPr/>
        </p:nvSpPr>
        <p:spPr>
          <a:xfrm>
            <a:off x="12493739" y="6223739"/>
            <a:ext cx="1479473" cy="14798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sp>
        <p:nvSpPr>
          <p:cNvPr id="116" name="Rectangle 115"/>
          <p:cNvSpPr/>
          <p:nvPr/>
        </p:nvSpPr>
        <p:spPr>
          <a:xfrm>
            <a:off x="12493739" y="8724256"/>
            <a:ext cx="1479473" cy="147985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grpSp>
        <p:nvGrpSpPr>
          <p:cNvPr id="118" name="Group 117"/>
          <p:cNvGrpSpPr/>
          <p:nvPr/>
        </p:nvGrpSpPr>
        <p:grpSpPr>
          <a:xfrm>
            <a:off x="2078902" y="6179453"/>
            <a:ext cx="7768343" cy="1670620"/>
            <a:chOff x="6217425" y="2306844"/>
            <a:chExt cx="3885183" cy="835310"/>
          </a:xfrm>
        </p:grpSpPr>
        <p:sp>
          <p:nvSpPr>
            <p:cNvPr id="119" name="TextBox 118"/>
            <p:cNvSpPr txBox="1"/>
            <p:nvPr/>
          </p:nvSpPr>
          <p:spPr>
            <a:xfrm>
              <a:off x="7106767" y="2306844"/>
              <a:ext cx="2965686" cy="3231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id-ID" b="1" smtClean="0">
                  <a:latin typeface="+mj-lt"/>
                </a:rPr>
                <a:t>Machine vision</a:t>
              </a:r>
              <a:r>
                <a:rPr lang="bs-Latn-BA" b="1" smtClean="0">
                  <a:latin typeface="+mj-lt"/>
                </a:rPr>
                <a:t>/DeepFace</a:t>
              </a:r>
              <a:r>
                <a:rPr lang="id-ID" b="1" smtClean="0">
                  <a:latin typeface="+mj-lt"/>
                </a:rPr>
                <a:t> </a:t>
              </a:r>
              <a:endParaRPr lang="id-ID" b="1">
                <a:latin typeface="+mj-lt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6217425" y="2576230"/>
              <a:ext cx="3885183" cy="5659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sz="2400">
                  <a:cs typeface="Lato Light"/>
                </a:rPr>
                <a:t>Tumačenje slika sa video kamera, za vojne ili nadzorne svrhe, je aktivno područje istraživanja. </a:t>
              </a: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14534436" y="6100864"/>
            <a:ext cx="7468315" cy="1717906"/>
            <a:chOff x="6217425" y="3333319"/>
            <a:chExt cx="3735130" cy="858953"/>
          </a:xfrm>
        </p:grpSpPr>
        <p:sp>
          <p:nvSpPr>
            <p:cNvPr id="122" name="TextBox 121"/>
            <p:cNvSpPr txBox="1"/>
            <p:nvPr/>
          </p:nvSpPr>
          <p:spPr>
            <a:xfrm>
              <a:off x="6217426" y="3333319"/>
              <a:ext cx="2520737" cy="3231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b="1" smtClean="0">
                  <a:latin typeface="+mj-lt"/>
                </a:rPr>
                <a:t>Nacionalan </a:t>
              </a:r>
              <a:r>
                <a:rPr lang="id-ID" b="1">
                  <a:latin typeface="+mj-lt"/>
                </a:rPr>
                <a:t>sigurnost</a:t>
              </a: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6217425" y="3592107"/>
              <a:ext cx="3735130" cy="600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bs-Latn-BA" sz="2400" smtClean="0">
                  <a:cs typeface="Lato Light"/>
                </a:rPr>
                <a:t>A</a:t>
              </a:r>
              <a:r>
                <a:rPr lang="en-US" sz="2400" smtClean="0">
                  <a:cs typeface="Lato Light"/>
                </a:rPr>
                <a:t>naliza</a:t>
              </a:r>
              <a:r>
                <a:rPr lang="bs-Latn-BA" sz="2400">
                  <a:cs typeface="Lato Light"/>
                </a:rPr>
                <a:t> </a:t>
              </a:r>
              <a:r>
                <a:rPr lang="bs-Latn-BA" sz="2400" smtClean="0">
                  <a:cs typeface="Lato Light"/>
                </a:rPr>
                <a:t>podataka državnih agencija, te</a:t>
              </a:r>
              <a:r>
                <a:rPr lang="en-US" sz="2400" smtClean="0">
                  <a:cs typeface="Lato Light"/>
                </a:rPr>
                <a:t> detek</a:t>
              </a:r>
              <a:r>
                <a:rPr lang="bs-Latn-BA" sz="2400" smtClean="0">
                  <a:cs typeface="Lato Light"/>
                </a:rPr>
                <a:t>cija</a:t>
              </a:r>
              <a:r>
                <a:rPr lang="en-US" sz="2400" smtClean="0">
                  <a:cs typeface="Lato Light"/>
                </a:rPr>
                <a:t> uzor</a:t>
              </a:r>
              <a:r>
                <a:rPr lang="bs-Latn-BA" sz="2400" smtClean="0">
                  <a:cs typeface="Lato Light"/>
                </a:rPr>
                <a:t>aka</a:t>
              </a:r>
              <a:r>
                <a:rPr lang="en-US" sz="2400" smtClean="0">
                  <a:cs typeface="Lato Light"/>
                </a:rPr>
                <a:t> </a:t>
              </a:r>
              <a:r>
                <a:rPr lang="en-US" sz="2400">
                  <a:cs typeface="Lato Light"/>
                </a:rPr>
                <a:t>i </a:t>
              </a:r>
              <a:r>
                <a:rPr lang="en-US" sz="2400" smtClean="0">
                  <a:cs typeface="Lato Light"/>
                </a:rPr>
                <a:t>pove</a:t>
              </a:r>
              <a:r>
                <a:rPr lang="bs-Latn-BA" sz="2400" smtClean="0">
                  <a:cs typeface="Lato Light"/>
                </a:rPr>
                <a:t>zivanje </a:t>
              </a:r>
              <a:r>
                <a:rPr lang="en-US" sz="2400" smtClean="0">
                  <a:cs typeface="Lato Light"/>
                </a:rPr>
                <a:t>sa </a:t>
              </a:r>
              <a:r>
                <a:rPr lang="en-US" sz="2400">
                  <a:cs typeface="Lato Light"/>
                </a:rPr>
                <a:t>potencijonalnim prijetnjama</a:t>
              </a:r>
              <a:endParaRPr lang="en-US" sz="2400"/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14534436" y="8531926"/>
            <a:ext cx="7233612" cy="3311418"/>
            <a:chOff x="6217425" y="4297735"/>
            <a:chExt cx="3617748" cy="1655709"/>
          </a:xfrm>
        </p:grpSpPr>
        <p:sp>
          <p:nvSpPr>
            <p:cNvPr id="125" name="TextBox 124"/>
            <p:cNvSpPr txBox="1"/>
            <p:nvPr/>
          </p:nvSpPr>
          <p:spPr>
            <a:xfrm>
              <a:off x="6217426" y="4297735"/>
              <a:ext cx="951790" cy="32316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bs-Latn-BA" b="1" smtClean="0">
                  <a:latin typeface="+mj-lt"/>
                </a:rPr>
                <a:t>Gaming</a:t>
              </a:r>
              <a:endParaRPr lang="id-ID" b="1">
                <a:latin typeface="+mj-lt"/>
              </a:endParaRP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6217425" y="4556523"/>
              <a:ext cx="3617748" cy="13969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>
                  <a:cs typeface="Lato Light"/>
                </a:rPr>
                <a:t>DeepMind je razvio algoritam "generalnog </a:t>
              </a:r>
              <a:r>
                <a:rPr lang="en-US" sz="2400" err="1">
                  <a:cs typeface="Lato Light"/>
                </a:rPr>
                <a:t>učenja</a:t>
              </a:r>
              <a:r>
                <a:rPr lang="en-US" sz="2400">
                  <a:cs typeface="Lato Light"/>
                </a:rPr>
                <a:t>" koji </a:t>
              </a:r>
              <a:r>
                <a:rPr lang="en-US" sz="2400" err="1">
                  <a:cs typeface="Lato Light"/>
                </a:rPr>
                <a:t>nadmašuje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sve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ljudske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igrače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pri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igranju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popularnih</a:t>
              </a:r>
              <a:r>
                <a:rPr lang="en-US" sz="2400">
                  <a:cs typeface="Lato Light"/>
                </a:rPr>
                <a:t> video </a:t>
              </a:r>
              <a:r>
                <a:rPr lang="en-US" sz="2400" err="1">
                  <a:cs typeface="Lato Light"/>
                </a:rPr>
                <a:t>igara</a:t>
              </a:r>
              <a:r>
                <a:rPr lang="en-US" sz="2400">
                  <a:cs typeface="Lato Light"/>
                </a:rPr>
                <a:t>, od Space </a:t>
              </a:r>
              <a:r>
                <a:rPr lang="en-US" sz="2400" err="1">
                  <a:cs typeface="Lato Light"/>
                </a:rPr>
                <a:t>Invadersa</a:t>
              </a:r>
              <a:r>
                <a:rPr lang="en-US" sz="2400">
                  <a:cs typeface="Lato Light"/>
                </a:rPr>
                <a:t> do </a:t>
              </a:r>
              <a:r>
                <a:rPr lang="en-US" sz="2400" err="1">
                  <a:cs typeface="Lato Light"/>
                </a:rPr>
                <a:t>trkaćih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igrica</a:t>
              </a:r>
              <a:r>
                <a:rPr lang="en-US" sz="2400">
                  <a:cs typeface="Lato Light"/>
                </a:rPr>
                <a:t>. Google </a:t>
              </a:r>
              <a:r>
                <a:rPr lang="en-US" sz="2400" err="1">
                  <a:cs typeface="Lato Light"/>
                </a:rPr>
                <a:t>ih</a:t>
              </a:r>
              <a:r>
                <a:rPr lang="en-US" sz="2400">
                  <a:cs typeface="Lato Light"/>
                </a:rPr>
                <a:t> je </a:t>
              </a:r>
              <a:r>
                <a:rPr lang="en-US" sz="2400" err="1">
                  <a:cs typeface="Lato Light"/>
                </a:rPr>
                <a:t>kupio</a:t>
              </a:r>
              <a:r>
                <a:rPr lang="en-US" sz="2400">
                  <a:cs typeface="Lato Light"/>
                </a:rPr>
                <a:t> 2014. </a:t>
              </a:r>
              <a:r>
                <a:rPr lang="en-US" sz="2400" err="1">
                  <a:cs typeface="Lato Light"/>
                </a:rPr>
                <a:t>godine</a:t>
              </a:r>
              <a:r>
                <a:rPr lang="en-US" sz="2400">
                  <a:cs typeface="Lato Light"/>
                </a:rPr>
                <a:t>.</a:t>
              </a:r>
            </a:p>
            <a:p>
              <a:pPr>
                <a:lnSpc>
                  <a:spcPct val="150000"/>
                </a:lnSpc>
              </a:pPr>
              <a:endParaRPr lang="en-US" sz="2400"/>
            </a:p>
          </p:txBody>
        </p:sp>
      </p:grpSp>
      <p:sp>
        <p:nvSpPr>
          <p:cNvPr id="140" name="Rectangle 139"/>
          <p:cNvSpPr/>
          <p:nvPr/>
        </p:nvSpPr>
        <p:spPr>
          <a:xfrm>
            <a:off x="10485366" y="3736980"/>
            <a:ext cx="1479473" cy="14798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sp>
        <p:nvSpPr>
          <p:cNvPr id="141" name="Rectangle 140"/>
          <p:cNvSpPr/>
          <p:nvPr/>
        </p:nvSpPr>
        <p:spPr>
          <a:xfrm>
            <a:off x="10485366" y="6204331"/>
            <a:ext cx="1479473" cy="147985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sp>
        <p:nvSpPr>
          <p:cNvPr id="142" name="Rectangle 141"/>
          <p:cNvSpPr/>
          <p:nvPr/>
        </p:nvSpPr>
        <p:spPr>
          <a:xfrm>
            <a:off x="10485366" y="8704848"/>
            <a:ext cx="1479473" cy="1479858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2843" tIns="91422" rIns="182843" bIns="91422" rtlCol="0" anchor="ctr"/>
          <a:lstStyle/>
          <a:p>
            <a:pPr algn="ctr"/>
            <a:endParaRPr lang="id-ID"/>
          </a:p>
        </p:txBody>
      </p:sp>
      <p:grpSp>
        <p:nvGrpSpPr>
          <p:cNvPr id="154" name="Group 153"/>
          <p:cNvGrpSpPr/>
          <p:nvPr/>
        </p:nvGrpSpPr>
        <p:grpSpPr>
          <a:xfrm>
            <a:off x="2096256" y="3422855"/>
            <a:ext cx="7708050" cy="2251324"/>
            <a:chOff x="6217425" y="2316186"/>
            <a:chExt cx="4058835" cy="1125662"/>
          </a:xfrm>
        </p:grpSpPr>
        <p:sp>
          <p:nvSpPr>
            <p:cNvPr id="155" name="TextBox 154"/>
            <p:cNvSpPr txBox="1"/>
            <p:nvPr/>
          </p:nvSpPr>
          <p:spPr>
            <a:xfrm>
              <a:off x="7400031" y="2316186"/>
              <a:ext cx="2757693" cy="323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id-ID" b="1" smtClean="0">
                  <a:latin typeface="+mj-lt"/>
                </a:rPr>
                <a:t>Biotehnologija</a:t>
              </a:r>
              <a:endParaRPr lang="id-ID" b="1">
                <a:latin typeface="+mj-lt"/>
              </a:endParaRPr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6217425" y="2564685"/>
              <a:ext cx="4058835" cy="8771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sz="2400">
                  <a:cs typeface="Lato Light"/>
                </a:rPr>
                <a:t>Machine learning se uveliko primjenjuju na </a:t>
              </a:r>
              <a:r>
                <a:rPr lang="bs-Latn-BA" sz="2400" smtClean="0">
                  <a:cs typeface="Lato Light"/>
                </a:rPr>
                <a:t>ogromne skupove </a:t>
              </a:r>
              <a:r>
                <a:rPr lang="en-US" sz="2400" smtClean="0">
                  <a:cs typeface="Lato Light"/>
                </a:rPr>
                <a:t>podataka </a:t>
              </a:r>
              <a:r>
                <a:rPr lang="en-US" sz="2400">
                  <a:cs typeface="Lato Light"/>
                </a:rPr>
                <a:t>u nastojanju kako bi pronašli uzorke koji bi </a:t>
              </a:r>
              <a:r>
                <a:rPr lang="en-US" sz="2400" err="1">
                  <a:cs typeface="Lato Light"/>
                </a:rPr>
                <a:t>povećali</a:t>
              </a:r>
              <a:r>
                <a:rPr lang="en-US" sz="2400">
                  <a:cs typeface="Lato Light"/>
                </a:rPr>
                <a:t> način </a:t>
              </a:r>
              <a:r>
                <a:rPr lang="en-US" sz="2400" err="1">
                  <a:cs typeface="Lato Light"/>
                </a:rPr>
                <a:t>razumijevanja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bioloških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procesa</a:t>
              </a:r>
              <a:r>
                <a:rPr lang="en-US" sz="2400">
                  <a:cs typeface="Lato Light"/>
                </a:rPr>
                <a:t>.</a:t>
              </a:r>
            </a:p>
          </p:txBody>
        </p:sp>
      </p:grpSp>
      <p:grpSp>
        <p:nvGrpSpPr>
          <p:cNvPr id="172" name="Group 171"/>
          <p:cNvGrpSpPr/>
          <p:nvPr/>
        </p:nvGrpSpPr>
        <p:grpSpPr>
          <a:xfrm>
            <a:off x="2084633" y="8554692"/>
            <a:ext cx="7708050" cy="2736842"/>
            <a:chOff x="6217425" y="2316186"/>
            <a:chExt cx="4058835" cy="1368421"/>
          </a:xfrm>
        </p:grpSpPr>
        <p:sp>
          <p:nvSpPr>
            <p:cNvPr id="173" name="TextBox 172"/>
            <p:cNvSpPr txBox="1"/>
            <p:nvPr/>
          </p:nvSpPr>
          <p:spPr>
            <a:xfrm>
              <a:off x="7260282" y="2316186"/>
              <a:ext cx="2897442" cy="323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bs-Latn-BA" b="1" smtClean="0">
                  <a:latin typeface="+mj-lt"/>
                </a:rPr>
                <a:t>Muzika</a:t>
              </a:r>
              <a:endParaRPr lang="id-ID" b="1">
                <a:latin typeface="+mj-lt"/>
              </a:endParaRPr>
            </a:p>
          </p:txBody>
        </p:sp>
        <p:sp>
          <p:nvSpPr>
            <p:cNvPr id="174" name="TextBox 173"/>
            <p:cNvSpPr txBox="1"/>
            <p:nvPr/>
          </p:nvSpPr>
          <p:spPr>
            <a:xfrm>
              <a:off x="6217425" y="2564685"/>
              <a:ext cx="4058835" cy="11199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en-US" sz="2400" err="1">
                  <a:cs typeface="Lato Light"/>
                </a:rPr>
                <a:t>Iamus</a:t>
              </a:r>
              <a:r>
                <a:rPr lang="en-US" sz="2400">
                  <a:cs typeface="Lato Light"/>
                </a:rPr>
                <a:t> je algoritam koji </a:t>
              </a:r>
              <a:r>
                <a:rPr lang="en-US" sz="2400" err="1">
                  <a:cs typeface="Lato Light"/>
                </a:rPr>
                <a:t>prikuplja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specifične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informacije</a:t>
              </a:r>
              <a:r>
                <a:rPr lang="en-US" sz="2400">
                  <a:cs typeface="Lato Light"/>
                </a:rPr>
                <a:t>, </a:t>
              </a:r>
              <a:r>
                <a:rPr lang="en-US" sz="2400" err="1">
                  <a:cs typeface="Lato Light"/>
                </a:rPr>
                <a:t>kao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što</a:t>
              </a:r>
              <a:r>
                <a:rPr lang="en-US" sz="2400">
                  <a:cs typeface="Lato Light"/>
                </a:rPr>
                <a:t> su koje </a:t>
              </a:r>
              <a:r>
                <a:rPr lang="en-US" sz="2400" err="1">
                  <a:cs typeface="Lato Light"/>
                </a:rPr>
                <a:t>instrumente</a:t>
              </a:r>
              <a:r>
                <a:rPr lang="en-US" sz="2400">
                  <a:cs typeface="Lato Light"/>
                </a:rPr>
                <a:t> treba </a:t>
              </a:r>
              <a:r>
                <a:rPr lang="en-US" sz="2400" err="1">
                  <a:cs typeface="Lato Light"/>
                </a:rPr>
                <a:t>koristiti</a:t>
              </a:r>
              <a:r>
                <a:rPr lang="en-US" sz="2400">
                  <a:cs typeface="Lato Light"/>
                </a:rPr>
                <a:t> i </a:t>
              </a:r>
              <a:r>
                <a:rPr lang="en-US" sz="2400" err="1">
                  <a:cs typeface="Lato Light"/>
                </a:rPr>
                <a:t>koja</a:t>
              </a:r>
              <a:r>
                <a:rPr lang="en-US" sz="2400">
                  <a:cs typeface="Lato Light"/>
                </a:rPr>
                <a:t> je </a:t>
              </a:r>
              <a:r>
                <a:rPr lang="en-US" sz="2400" err="1">
                  <a:cs typeface="Lato Light"/>
                </a:rPr>
                <a:t>poželjna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dužina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njihova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trajanja</a:t>
              </a:r>
              <a:r>
                <a:rPr lang="en-US" sz="2400">
                  <a:cs typeface="Lato Light"/>
                </a:rPr>
                <a:t> u </a:t>
              </a:r>
              <a:r>
                <a:rPr lang="en-US" sz="2400" err="1">
                  <a:cs typeface="Lato Light"/>
                </a:rPr>
                <a:t>kompoziciji</a:t>
              </a:r>
              <a:r>
                <a:rPr lang="en-US" sz="2400">
                  <a:cs typeface="Lato Light"/>
                </a:rPr>
                <a:t>. </a:t>
              </a:r>
              <a:r>
                <a:rPr lang="en-US" sz="2400" err="1">
                  <a:cs typeface="Lato Light"/>
                </a:rPr>
                <a:t>Onda</a:t>
              </a:r>
              <a:r>
                <a:rPr lang="en-US" sz="2400">
                  <a:cs typeface="Lato Light"/>
                </a:rPr>
                <a:t> on </a:t>
              </a:r>
              <a:r>
                <a:rPr lang="en-US" sz="2400" err="1">
                  <a:cs typeface="Lato Light"/>
                </a:rPr>
                <a:t>kreira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svoju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orkestarnu</a:t>
              </a:r>
              <a:r>
                <a:rPr lang="en-US" sz="2400">
                  <a:cs typeface="Lato Light"/>
                </a:rPr>
                <a:t> </a:t>
              </a:r>
              <a:r>
                <a:rPr lang="en-US" sz="2400" err="1">
                  <a:cs typeface="Lato Light"/>
                </a:rPr>
                <a:t>kompoziciju</a:t>
              </a:r>
              <a:r>
                <a:rPr lang="en-US" sz="2400">
                  <a:cs typeface="Lato Light"/>
                </a:rPr>
                <a:t> od </a:t>
              </a:r>
              <a:r>
                <a:rPr lang="en-US" sz="2400" err="1">
                  <a:cs typeface="Lato Light"/>
                </a:rPr>
                <a:t>nule</a:t>
              </a:r>
              <a:r>
                <a:rPr lang="en-US" sz="2400">
                  <a:cs typeface="Lato Light"/>
                </a:rPr>
                <a:t>. </a:t>
              </a: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4065101" y="483017"/>
            <a:ext cx="17451874" cy="1707612"/>
            <a:chOff x="5988388" y="483017"/>
            <a:chExt cx="12359700" cy="1707612"/>
          </a:xfrm>
        </p:grpSpPr>
        <p:sp>
          <p:nvSpPr>
            <p:cNvPr id="45" name="TextBox 44"/>
            <p:cNvSpPr txBox="1"/>
            <p:nvPr/>
          </p:nvSpPr>
          <p:spPr>
            <a:xfrm>
              <a:off x="5988388" y="483017"/>
              <a:ext cx="12359700" cy="1446532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bs-Latn-BA" sz="8800" b="1" smtClean="0">
                  <a:solidFill>
                    <a:schemeClr val="tx2"/>
                  </a:solidFill>
                  <a:latin typeface="Lato Regular"/>
                  <a:cs typeface="Lato Regular"/>
                </a:rPr>
                <a:t>Sposobnosti Machine Learninga</a:t>
              </a:r>
              <a:endParaRPr lang="id-ID" sz="8800" b="1" smtClean="0">
                <a:solidFill>
                  <a:schemeClr val="tx2"/>
                </a:solidFill>
                <a:latin typeface="Lato Regular"/>
                <a:cs typeface="Lato Regular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1412311" y="2099192"/>
              <a:ext cx="1553038" cy="914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339" tIns="45672" rIns="91339" bIns="45672"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Open Sans Light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14534436" y="3383781"/>
            <a:ext cx="7708052" cy="2176878"/>
            <a:chOff x="6217424" y="2319169"/>
            <a:chExt cx="4058836" cy="1088439"/>
          </a:xfrm>
        </p:grpSpPr>
        <p:sp>
          <p:nvSpPr>
            <p:cNvPr id="53" name="TextBox 52"/>
            <p:cNvSpPr txBox="1"/>
            <p:nvPr/>
          </p:nvSpPr>
          <p:spPr>
            <a:xfrm>
              <a:off x="6217424" y="2319169"/>
              <a:ext cx="3656805" cy="323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d-ID" b="1" smtClean="0">
                  <a:latin typeface="Lato Regular"/>
                  <a:cs typeface="Lato Regular"/>
                </a:rPr>
                <a:t>Otkrivanje </a:t>
              </a:r>
              <a:r>
                <a:rPr lang="id-ID" b="1">
                  <a:latin typeface="Lato Regular"/>
                  <a:cs typeface="Lato Regular"/>
                </a:rPr>
                <a:t>financijskih prevara 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217425" y="2564685"/>
              <a:ext cx="4058835" cy="842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bs-Latn-BA" sz="2400" smtClean="0">
                  <a:cs typeface="Lato Light"/>
                </a:rPr>
                <a:t>Oni su iskoristili tehnike kao što su neuralne mreže i induktivna logika kako bi provjerili transakcije i detektovali nepravilne načine korištenja.</a:t>
              </a:r>
              <a:endParaRPr lang="bs-Latn-BA" sz="2400">
                <a:cs typeface="Lato Light"/>
              </a:endParaRPr>
            </a:p>
          </p:txBody>
        </p:sp>
      </p:grpSp>
      <p:sp>
        <p:nvSpPr>
          <p:cNvPr id="57" name="Freeform 98"/>
          <p:cNvSpPr>
            <a:spLocks noChangeArrowheads="1"/>
          </p:cNvSpPr>
          <p:nvPr/>
        </p:nvSpPr>
        <p:spPr bwMode="auto">
          <a:xfrm>
            <a:off x="12848688" y="6496060"/>
            <a:ext cx="813600" cy="896400"/>
          </a:xfrm>
          <a:custGeom>
            <a:avLst/>
            <a:gdLst>
              <a:gd name="T0" fmla="*/ 165736 w 488"/>
              <a:gd name="T1" fmla="*/ 215541 h 601"/>
              <a:gd name="T2" fmla="*/ 165736 w 488"/>
              <a:gd name="T3" fmla="*/ 215541 h 601"/>
              <a:gd name="T4" fmla="*/ 10110 w 488"/>
              <a:gd name="T5" fmla="*/ 215541 h 601"/>
              <a:gd name="T6" fmla="*/ 0 w 488"/>
              <a:gd name="T7" fmla="*/ 205482 h 601"/>
              <a:gd name="T8" fmla="*/ 0 w 488"/>
              <a:gd name="T9" fmla="*/ 116751 h 601"/>
              <a:gd name="T10" fmla="*/ 10110 w 488"/>
              <a:gd name="T11" fmla="*/ 106333 h 601"/>
              <a:gd name="T12" fmla="*/ 25276 w 488"/>
              <a:gd name="T13" fmla="*/ 106333 h 601"/>
              <a:gd name="T14" fmla="*/ 25276 w 488"/>
              <a:gd name="T15" fmla="*/ 60711 h 601"/>
              <a:gd name="T16" fmla="*/ 86659 w 488"/>
              <a:gd name="T17" fmla="*/ 0 h 601"/>
              <a:gd name="T18" fmla="*/ 147682 w 488"/>
              <a:gd name="T19" fmla="*/ 60711 h 601"/>
              <a:gd name="T20" fmla="*/ 147682 w 488"/>
              <a:gd name="T21" fmla="*/ 106333 h 601"/>
              <a:gd name="T22" fmla="*/ 165736 w 488"/>
              <a:gd name="T23" fmla="*/ 106333 h 601"/>
              <a:gd name="T24" fmla="*/ 175846 w 488"/>
              <a:gd name="T25" fmla="*/ 116751 h 601"/>
              <a:gd name="T26" fmla="*/ 175846 w 488"/>
              <a:gd name="T27" fmla="*/ 205482 h 601"/>
              <a:gd name="T28" fmla="*/ 165736 w 488"/>
              <a:gd name="T29" fmla="*/ 215541 h 601"/>
              <a:gd name="T30" fmla="*/ 76549 w 488"/>
              <a:gd name="T31" fmla="*/ 164889 h 601"/>
              <a:gd name="T32" fmla="*/ 76549 w 488"/>
              <a:gd name="T33" fmla="*/ 164889 h 601"/>
              <a:gd name="T34" fmla="*/ 76549 w 488"/>
              <a:gd name="T35" fmla="*/ 185365 h 601"/>
              <a:gd name="T36" fmla="*/ 86659 w 488"/>
              <a:gd name="T37" fmla="*/ 195424 h 601"/>
              <a:gd name="T38" fmla="*/ 96769 w 488"/>
              <a:gd name="T39" fmla="*/ 185365 h 601"/>
              <a:gd name="T40" fmla="*/ 96769 w 488"/>
              <a:gd name="T41" fmla="*/ 164889 h 601"/>
              <a:gd name="T42" fmla="*/ 106880 w 488"/>
              <a:gd name="T43" fmla="*/ 147286 h 601"/>
              <a:gd name="T44" fmla="*/ 86659 w 488"/>
              <a:gd name="T45" fmla="*/ 126810 h 601"/>
              <a:gd name="T46" fmla="*/ 66078 w 488"/>
              <a:gd name="T47" fmla="*/ 147286 h 601"/>
              <a:gd name="T48" fmla="*/ 76549 w 488"/>
              <a:gd name="T49" fmla="*/ 164889 h 601"/>
              <a:gd name="T50" fmla="*/ 127461 w 488"/>
              <a:gd name="T51" fmla="*/ 60711 h 601"/>
              <a:gd name="T52" fmla="*/ 127461 w 488"/>
              <a:gd name="T53" fmla="*/ 60711 h 601"/>
              <a:gd name="T54" fmla="*/ 86659 w 488"/>
              <a:gd name="T55" fmla="*/ 20117 h 601"/>
              <a:gd name="T56" fmla="*/ 45857 w 488"/>
              <a:gd name="T57" fmla="*/ 60711 h 601"/>
              <a:gd name="T58" fmla="*/ 45857 w 488"/>
              <a:gd name="T59" fmla="*/ 106333 h 601"/>
              <a:gd name="T60" fmla="*/ 127461 w 488"/>
              <a:gd name="T61" fmla="*/ 106333 h 601"/>
              <a:gd name="T62" fmla="*/ 127461 w 488"/>
              <a:gd name="T63" fmla="*/ 60711 h 601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88" h="601">
                <a:moveTo>
                  <a:pt x="459" y="600"/>
                </a:moveTo>
                <a:lnTo>
                  <a:pt x="459" y="600"/>
                </a:lnTo>
                <a:cubicBezTo>
                  <a:pt x="28" y="600"/>
                  <a:pt x="28" y="600"/>
                  <a:pt x="28" y="600"/>
                </a:cubicBezTo>
                <a:cubicBezTo>
                  <a:pt x="7" y="600"/>
                  <a:pt x="0" y="586"/>
                  <a:pt x="0" y="572"/>
                </a:cubicBezTo>
                <a:cubicBezTo>
                  <a:pt x="0" y="325"/>
                  <a:pt x="0" y="325"/>
                  <a:pt x="0" y="325"/>
                </a:cubicBezTo>
                <a:cubicBezTo>
                  <a:pt x="0" y="311"/>
                  <a:pt x="7" y="296"/>
                  <a:pt x="28" y="296"/>
                </a:cubicBezTo>
                <a:cubicBezTo>
                  <a:pt x="70" y="296"/>
                  <a:pt x="70" y="296"/>
                  <a:pt x="70" y="296"/>
                </a:cubicBezTo>
                <a:cubicBezTo>
                  <a:pt x="70" y="169"/>
                  <a:pt x="70" y="169"/>
                  <a:pt x="70" y="169"/>
                </a:cubicBezTo>
                <a:cubicBezTo>
                  <a:pt x="70" y="70"/>
                  <a:pt x="148" y="0"/>
                  <a:pt x="240" y="0"/>
                </a:cubicBezTo>
                <a:cubicBezTo>
                  <a:pt x="339" y="0"/>
                  <a:pt x="409" y="70"/>
                  <a:pt x="409" y="169"/>
                </a:cubicBezTo>
                <a:cubicBezTo>
                  <a:pt x="409" y="296"/>
                  <a:pt x="409" y="296"/>
                  <a:pt x="409" y="296"/>
                </a:cubicBezTo>
                <a:cubicBezTo>
                  <a:pt x="459" y="296"/>
                  <a:pt x="459" y="296"/>
                  <a:pt x="459" y="296"/>
                </a:cubicBezTo>
                <a:cubicBezTo>
                  <a:pt x="473" y="296"/>
                  <a:pt x="487" y="311"/>
                  <a:pt x="487" y="325"/>
                </a:cubicBezTo>
                <a:cubicBezTo>
                  <a:pt x="487" y="572"/>
                  <a:pt x="487" y="572"/>
                  <a:pt x="487" y="572"/>
                </a:cubicBezTo>
                <a:cubicBezTo>
                  <a:pt x="487" y="586"/>
                  <a:pt x="473" y="600"/>
                  <a:pt x="459" y="600"/>
                </a:cubicBezTo>
                <a:close/>
                <a:moveTo>
                  <a:pt x="212" y="459"/>
                </a:moveTo>
                <a:lnTo>
                  <a:pt x="212" y="459"/>
                </a:lnTo>
                <a:cubicBezTo>
                  <a:pt x="212" y="516"/>
                  <a:pt x="212" y="516"/>
                  <a:pt x="212" y="516"/>
                </a:cubicBezTo>
                <a:cubicBezTo>
                  <a:pt x="212" y="530"/>
                  <a:pt x="226" y="544"/>
                  <a:pt x="240" y="544"/>
                </a:cubicBezTo>
                <a:cubicBezTo>
                  <a:pt x="261" y="544"/>
                  <a:pt x="268" y="530"/>
                  <a:pt x="268" y="516"/>
                </a:cubicBezTo>
                <a:cubicBezTo>
                  <a:pt x="268" y="459"/>
                  <a:pt x="268" y="459"/>
                  <a:pt x="268" y="459"/>
                </a:cubicBezTo>
                <a:cubicBezTo>
                  <a:pt x="289" y="452"/>
                  <a:pt x="296" y="431"/>
                  <a:pt x="296" y="410"/>
                </a:cubicBezTo>
                <a:cubicBezTo>
                  <a:pt x="296" y="381"/>
                  <a:pt x="275" y="353"/>
                  <a:pt x="240" y="353"/>
                </a:cubicBezTo>
                <a:cubicBezTo>
                  <a:pt x="212" y="353"/>
                  <a:pt x="183" y="381"/>
                  <a:pt x="183" y="410"/>
                </a:cubicBezTo>
                <a:cubicBezTo>
                  <a:pt x="183" y="431"/>
                  <a:pt x="198" y="452"/>
                  <a:pt x="212" y="459"/>
                </a:cubicBezTo>
                <a:close/>
                <a:moveTo>
                  <a:pt x="353" y="169"/>
                </a:moveTo>
                <a:lnTo>
                  <a:pt x="353" y="169"/>
                </a:lnTo>
                <a:cubicBezTo>
                  <a:pt x="353" y="106"/>
                  <a:pt x="304" y="56"/>
                  <a:pt x="240" y="56"/>
                </a:cubicBezTo>
                <a:cubicBezTo>
                  <a:pt x="176" y="56"/>
                  <a:pt x="127" y="106"/>
                  <a:pt x="127" y="169"/>
                </a:cubicBezTo>
                <a:cubicBezTo>
                  <a:pt x="127" y="296"/>
                  <a:pt x="127" y="296"/>
                  <a:pt x="127" y="296"/>
                </a:cubicBezTo>
                <a:cubicBezTo>
                  <a:pt x="353" y="296"/>
                  <a:pt x="353" y="296"/>
                  <a:pt x="353" y="296"/>
                </a:cubicBezTo>
                <a:lnTo>
                  <a:pt x="353" y="1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bs-Latn-BA"/>
          </a:p>
        </p:txBody>
      </p:sp>
      <p:sp>
        <p:nvSpPr>
          <p:cNvPr id="58" name="Freeform 21"/>
          <p:cNvSpPr>
            <a:spLocks noChangeArrowheads="1"/>
          </p:cNvSpPr>
          <p:nvPr/>
        </p:nvSpPr>
        <p:spPr bwMode="auto">
          <a:xfrm>
            <a:off x="10651106" y="6616526"/>
            <a:ext cx="1147992" cy="694284"/>
          </a:xfrm>
          <a:custGeom>
            <a:avLst/>
            <a:gdLst>
              <a:gd name="T0" fmla="*/ 112144 w 497"/>
              <a:gd name="T1" fmla="*/ 0 h 276"/>
              <a:gd name="T2" fmla="*/ 112144 w 497"/>
              <a:gd name="T3" fmla="*/ 0 h 276"/>
              <a:gd name="T4" fmla="*/ 0 w 497"/>
              <a:gd name="T5" fmla="*/ 60435 h 276"/>
              <a:gd name="T6" fmla="*/ 112144 w 497"/>
              <a:gd name="T7" fmla="*/ 124959 h 276"/>
              <a:gd name="T8" fmla="*/ 223387 w 497"/>
              <a:gd name="T9" fmla="*/ 60435 h 276"/>
              <a:gd name="T10" fmla="*/ 112144 w 497"/>
              <a:gd name="T11" fmla="*/ 0 h 276"/>
              <a:gd name="T12" fmla="*/ 112144 w 497"/>
              <a:gd name="T13" fmla="*/ 108600 h 276"/>
              <a:gd name="T14" fmla="*/ 112144 w 497"/>
              <a:gd name="T15" fmla="*/ 108600 h 276"/>
              <a:gd name="T16" fmla="*/ 63953 w 497"/>
              <a:gd name="T17" fmla="*/ 60435 h 276"/>
              <a:gd name="T18" fmla="*/ 112144 w 497"/>
              <a:gd name="T19" fmla="*/ 11814 h 276"/>
              <a:gd name="T20" fmla="*/ 159884 w 497"/>
              <a:gd name="T21" fmla="*/ 60435 h 276"/>
              <a:gd name="T22" fmla="*/ 112144 w 497"/>
              <a:gd name="T23" fmla="*/ 108600 h 276"/>
              <a:gd name="T24" fmla="*/ 112144 w 497"/>
              <a:gd name="T25" fmla="*/ 60435 h 276"/>
              <a:gd name="T26" fmla="*/ 112144 w 497"/>
              <a:gd name="T27" fmla="*/ 60435 h 276"/>
              <a:gd name="T28" fmla="*/ 112144 w 497"/>
              <a:gd name="T29" fmla="*/ 35897 h 276"/>
              <a:gd name="T30" fmla="*/ 87823 w 497"/>
              <a:gd name="T31" fmla="*/ 60435 h 276"/>
              <a:gd name="T32" fmla="*/ 112144 w 497"/>
              <a:gd name="T33" fmla="*/ 84517 h 276"/>
              <a:gd name="T34" fmla="*/ 136014 w 497"/>
              <a:gd name="T35" fmla="*/ 60435 h 276"/>
              <a:gd name="T36" fmla="*/ 112144 w 497"/>
              <a:gd name="T37" fmla="*/ 60435 h 27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497" h="276">
                <a:moveTo>
                  <a:pt x="249" y="0"/>
                </a:moveTo>
                <a:lnTo>
                  <a:pt x="249" y="0"/>
                </a:lnTo>
                <a:cubicBezTo>
                  <a:pt x="89" y="0"/>
                  <a:pt x="0" y="115"/>
                  <a:pt x="0" y="133"/>
                </a:cubicBezTo>
                <a:cubicBezTo>
                  <a:pt x="0" y="151"/>
                  <a:pt x="89" y="275"/>
                  <a:pt x="249" y="275"/>
                </a:cubicBezTo>
                <a:cubicBezTo>
                  <a:pt x="408" y="275"/>
                  <a:pt x="496" y="151"/>
                  <a:pt x="496" y="133"/>
                </a:cubicBezTo>
                <a:cubicBezTo>
                  <a:pt x="496" y="115"/>
                  <a:pt x="408" y="0"/>
                  <a:pt x="249" y="0"/>
                </a:cubicBezTo>
                <a:close/>
                <a:moveTo>
                  <a:pt x="249" y="239"/>
                </a:moveTo>
                <a:lnTo>
                  <a:pt x="249" y="239"/>
                </a:lnTo>
                <a:cubicBezTo>
                  <a:pt x="186" y="239"/>
                  <a:pt x="142" y="195"/>
                  <a:pt x="142" y="133"/>
                </a:cubicBezTo>
                <a:cubicBezTo>
                  <a:pt x="142" y="79"/>
                  <a:pt x="186" y="26"/>
                  <a:pt x="249" y="26"/>
                </a:cubicBezTo>
                <a:cubicBezTo>
                  <a:pt x="310" y="26"/>
                  <a:pt x="355" y="79"/>
                  <a:pt x="355" y="133"/>
                </a:cubicBezTo>
                <a:cubicBezTo>
                  <a:pt x="355" y="195"/>
                  <a:pt x="310" y="239"/>
                  <a:pt x="249" y="239"/>
                </a:cubicBezTo>
                <a:close/>
                <a:moveTo>
                  <a:pt x="249" y="133"/>
                </a:moveTo>
                <a:lnTo>
                  <a:pt x="249" y="133"/>
                </a:lnTo>
                <a:cubicBezTo>
                  <a:pt x="239" y="123"/>
                  <a:pt x="266" y="79"/>
                  <a:pt x="249" y="79"/>
                </a:cubicBezTo>
                <a:cubicBezTo>
                  <a:pt x="221" y="79"/>
                  <a:pt x="195" y="107"/>
                  <a:pt x="195" y="133"/>
                </a:cubicBezTo>
                <a:cubicBezTo>
                  <a:pt x="195" y="168"/>
                  <a:pt x="221" y="186"/>
                  <a:pt x="249" y="186"/>
                </a:cubicBezTo>
                <a:cubicBezTo>
                  <a:pt x="274" y="186"/>
                  <a:pt x="302" y="168"/>
                  <a:pt x="302" y="133"/>
                </a:cubicBezTo>
                <a:cubicBezTo>
                  <a:pt x="302" y="123"/>
                  <a:pt x="257" y="142"/>
                  <a:pt x="249" y="1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bs-Latn-BA"/>
          </a:p>
        </p:txBody>
      </p:sp>
      <p:sp>
        <p:nvSpPr>
          <p:cNvPr id="59" name="Freeform 103"/>
          <p:cNvSpPr>
            <a:spLocks noChangeArrowheads="1"/>
          </p:cNvSpPr>
          <p:nvPr/>
        </p:nvSpPr>
        <p:spPr bwMode="auto">
          <a:xfrm>
            <a:off x="10816847" y="8996577"/>
            <a:ext cx="813600" cy="896400"/>
          </a:xfrm>
          <a:custGeom>
            <a:avLst/>
            <a:gdLst>
              <a:gd name="T0" fmla="*/ 52408 w 383"/>
              <a:gd name="T1" fmla="*/ 27833 h 488"/>
              <a:gd name="T2" fmla="*/ 52408 w 383"/>
              <a:gd name="T3" fmla="*/ 27833 h 488"/>
              <a:gd name="T4" fmla="*/ 52408 w 383"/>
              <a:gd name="T5" fmla="*/ 159368 h 488"/>
              <a:gd name="T6" fmla="*/ 28463 w 383"/>
              <a:gd name="T7" fmla="*/ 163408 h 488"/>
              <a:gd name="T8" fmla="*/ 8132 w 383"/>
              <a:gd name="T9" fmla="*/ 198873 h 488"/>
              <a:gd name="T10" fmla="*/ 44276 w 383"/>
              <a:gd name="T11" fmla="*/ 210994 h 488"/>
              <a:gd name="T12" fmla="*/ 72287 w 383"/>
              <a:gd name="T13" fmla="*/ 179121 h 488"/>
              <a:gd name="T14" fmla="*/ 72287 w 383"/>
              <a:gd name="T15" fmla="*/ 71828 h 488"/>
              <a:gd name="T16" fmla="*/ 152254 w 383"/>
              <a:gd name="T17" fmla="*/ 51626 h 488"/>
              <a:gd name="T18" fmla="*/ 152254 w 383"/>
              <a:gd name="T19" fmla="*/ 139615 h 488"/>
              <a:gd name="T20" fmla="*/ 128309 w 383"/>
              <a:gd name="T21" fmla="*/ 139615 h 488"/>
              <a:gd name="T22" fmla="*/ 107979 w 383"/>
              <a:gd name="T23" fmla="*/ 179121 h 488"/>
              <a:gd name="T24" fmla="*/ 144122 w 383"/>
              <a:gd name="T25" fmla="*/ 190793 h 488"/>
              <a:gd name="T26" fmla="*/ 172585 w 383"/>
              <a:gd name="T27" fmla="*/ 159368 h 488"/>
              <a:gd name="T28" fmla="*/ 172585 w 383"/>
              <a:gd name="T29" fmla="*/ 0 h 488"/>
              <a:gd name="T30" fmla="*/ 52408 w 383"/>
              <a:gd name="T31" fmla="*/ 27833 h 488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383" h="488">
                <a:moveTo>
                  <a:pt x="116" y="62"/>
                </a:moveTo>
                <a:lnTo>
                  <a:pt x="116" y="62"/>
                </a:lnTo>
                <a:cubicBezTo>
                  <a:pt x="116" y="355"/>
                  <a:pt x="116" y="355"/>
                  <a:pt x="116" y="355"/>
                </a:cubicBezTo>
                <a:cubicBezTo>
                  <a:pt x="98" y="355"/>
                  <a:pt x="80" y="355"/>
                  <a:pt x="63" y="364"/>
                </a:cubicBezTo>
                <a:cubicBezTo>
                  <a:pt x="18" y="372"/>
                  <a:pt x="0" y="417"/>
                  <a:pt x="18" y="443"/>
                </a:cubicBezTo>
                <a:cubicBezTo>
                  <a:pt x="27" y="478"/>
                  <a:pt x="63" y="487"/>
                  <a:pt x="98" y="470"/>
                </a:cubicBezTo>
                <a:cubicBezTo>
                  <a:pt x="133" y="461"/>
                  <a:pt x="160" y="434"/>
                  <a:pt x="160" y="399"/>
                </a:cubicBezTo>
                <a:cubicBezTo>
                  <a:pt x="160" y="399"/>
                  <a:pt x="160" y="248"/>
                  <a:pt x="160" y="160"/>
                </a:cubicBezTo>
                <a:cubicBezTo>
                  <a:pt x="337" y="115"/>
                  <a:pt x="337" y="115"/>
                  <a:pt x="337" y="115"/>
                </a:cubicBezTo>
                <a:cubicBezTo>
                  <a:pt x="337" y="311"/>
                  <a:pt x="337" y="311"/>
                  <a:pt x="337" y="311"/>
                </a:cubicBezTo>
                <a:cubicBezTo>
                  <a:pt x="319" y="301"/>
                  <a:pt x="301" y="301"/>
                  <a:pt x="284" y="311"/>
                </a:cubicBezTo>
                <a:cubicBezTo>
                  <a:pt x="239" y="328"/>
                  <a:pt x="222" y="364"/>
                  <a:pt x="239" y="399"/>
                </a:cubicBezTo>
                <a:cubicBezTo>
                  <a:pt x="248" y="425"/>
                  <a:pt x="284" y="434"/>
                  <a:pt x="319" y="425"/>
                </a:cubicBezTo>
                <a:cubicBezTo>
                  <a:pt x="355" y="408"/>
                  <a:pt x="382" y="381"/>
                  <a:pt x="382" y="355"/>
                </a:cubicBezTo>
                <a:cubicBezTo>
                  <a:pt x="382" y="0"/>
                  <a:pt x="382" y="0"/>
                  <a:pt x="382" y="0"/>
                </a:cubicBezTo>
                <a:lnTo>
                  <a:pt x="116" y="62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bs-Latn-BA"/>
          </a:p>
        </p:txBody>
      </p:sp>
      <p:sp>
        <p:nvSpPr>
          <p:cNvPr id="67" name="Freeform 299"/>
          <p:cNvSpPr>
            <a:spLocks noChangeArrowheads="1"/>
          </p:cNvSpPr>
          <p:nvPr/>
        </p:nvSpPr>
        <p:spPr bwMode="auto">
          <a:xfrm>
            <a:off x="12830275" y="8871273"/>
            <a:ext cx="806400" cy="896400"/>
          </a:xfrm>
          <a:custGeom>
            <a:avLst/>
            <a:gdLst>
              <a:gd name="T0" fmla="*/ 1229 w 1665"/>
              <a:gd name="T1" fmla="*/ 561 h 1598"/>
              <a:gd name="T2" fmla="*/ 911 w 1665"/>
              <a:gd name="T3" fmla="*/ 686 h 1598"/>
              <a:gd name="T4" fmla="*/ 1246 w 1665"/>
              <a:gd name="T5" fmla="*/ 419 h 1598"/>
              <a:gd name="T6" fmla="*/ 1664 w 1665"/>
              <a:gd name="T7" fmla="*/ 76 h 1598"/>
              <a:gd name="T8" fmla="*/ 1597 w 1665"/>
              <a:gd name="T9" fmla="*/ 0 h 1598"/>
              <a:gd name="T10" fmla="*/ 1530 w 1665"/>
              <a:gd name="T11" fmla="*/ 76 h 1598"/>
              <a:gd name="T12" fmla="*/ 1246 w 1665"/>
              <a:gd name="T13" fmla="*/ 276 h 1598"/>
              <a:gd name="T14" fmla="*/ 769 w 1665"/>
              <a:gd name="T15" fmla="*/ 686 h 1598"/>
              <a:gd name="T16" fmla="*/ 435 w 1665"/>
              <a:gd name="T17" fmla="*/ 561 h 1598"/>
              <a:gd name="T18" fmla="*/ 0 w 1665"/>
              <a:gd name="T19" fmla="*/ 1288 h 1598"/>
              <a:gd name="T20" fmla="*/ 201 w 1665"/>
              <a:gd name="T21" fmla="*/ 1597 h 1598"/>
              <a:gd name="T22" fmla="*/ 836 w 1665"/>
              <a:gd name="T23" fmla="*/ 1255 h 1598"/>
              <a:gd name="T24" fmla="*/ 1463 w 1665"/>
              <a:gd name="T25" fmla="*/ 1597 h 1598"/>
              <a:gd name="T26" fmla="*/ 1664 w 1665"/>
              <a:gd name="T27" fmla="*/ 1288 h 1598"/>
              <a:gd name="T28" fmla="*/ 1229 w 1665"/>
              <a:gd name="T29" fmla="*/ 561 h 1598"/>
              <a:gd name="T30" fmla="*/ 1246 w 1665"/>
              <a:gd name="T31" fmla="*/ 811 h 1598"/>
              <a:gd name="T32" fmla="*/ 1338 w 1665"/>
              <a:gd name="T33" fmla="*/ 903 h 1598"/>
              <a:gd name="T34" fmla="*/ 1246 w 1665"/>
              <a:gd name="T35" fmla="*/ 995 h 1598"/>
              <a:gd name="T36" fmla="*/ 1162 w 1665"/>
              <a:gd name="T37" fmla="*/ 903 h 1598"/>
              <a:gd name="T38" fmla="*/ 1246 w 1665"/>
              <a:gd name="T39" fmla="*/ 811 h 1598"/>
              <a:gd name="T40" fmla="*/ 627 w 1665"/>
              <a:gd name="T41" fmla="*/ 1112 h 1598"/>
              <a:gd name="T42" fmla="*/ 485 w 1665"/>
              <a:gd name="T43" fmla="*/ 1112 h 1598"/>
              <a:gd name="T44" fmla="*/ 485 w 1665"/>
              <a:gd name="T45" fmla="*/ 1255 h 1598"/>
              <a:gd name="T46" fmla="*/ 351 w 1665"/>
              <a:gd name="T47" fmla="*/ 1255 h 1598"/>
              <a:gd name="T48" fmla="*/ 351 w 1665"/>
              <a:gd name="T49" fmla="*/ 1112 h 1598"/>
              <a:gd name="T50" fmla="*/ 209 w 1665"/>
              <a:gd name="T51" fmla="*/ 1112 h 1598"/>
              <a:gd name="T52" fmla="*/ 209 w 1665"/>
              <a:gd name="T53" fmla="*/ 970 h 1598"/>
              <a:gd name="T54" fmla="*/ 351 w 1665"/>
              <a:gd name="T55" fmla="*/ 970 h 1598"/>
              <a:gd name="T56" fmla="*/ 351 w 1665"/>
              <a:gd name="T57" fmla="*/ 836 h 1598"/>
              <a:gd name="T58" fmla="*/ 485 w 1665"/>
              <a:gd name="T59" fmla="*/ 836 h 1598"/>
              <a:gd name="T60" fmla="*/ 485 w 1665"/>
              <a:gd name="T61" fmla="*/ 970 h 1598"/>
              <a:gd name="T62" fmla="*/ 627 w 1665"/>
              <a:gd name="T63" fmla="*/ 970 h 1598"/>
              <a:gd name="T64" fmla="*/ 627 w 1665"/>
              <a:gd name="T65" fmla="*/ 1112 h 1598"/>
              <a:gd name="T66" fmla="*/ 1020 w 1665"/>
              <a:gd name="T67" fmla="*/ 1045 h 1598"/>
              <a:gd name="T68" fmla="*/ 1112 w 1665"/>
              <a:gd name="T69" fmla="*/ 954 h 1598"/>
              <a:gd name="T70" fmla="*/ 1204 w 1665"/>
              <a:gd name="T71" fmla="*/ 1045 h 1598"/>
              <a:gd name="T72" fmla="*/ 1112 w 1665"/>
              <a:gd name="T73" fmla="*/ 1129 h 1598"/>
              <a:gd name="T74" fmla="*/ 1020 w 1665"/>
              <a:gd name="T75" fmla="*/ 1045 h 1598"/>
              <a:gd name="T76" fmla="*/ 1246 w 1665"/>
              <a:gd name="T77" fmla="*/ 1271 h 1598"/>
              <a:gd name="T78" fmla="*/ 1162 w 1665"/>
              <a:gd name="T79" fmla="*/ 1179 h 1598"/>
              <a:gd name="T80" fmla="*/ 1246 w 1665"/>
              <a:gd name="T81" fmla="*/ 1087 h 1598"/>
              <a:gd name="T82" fmla="*/ 1338 w 1665"/>
              <a:gd name="T83" fmla="*/ 1179 h 1598"/>
              <a:gd name="T84" fmla="*/ 1246 w 1665"/>
              <a:gd name="T85" fmla="*/ 1271 h 1598"/>
              <a:gd name="T86" fmla="*/ 1480 w 1665"/>
              <a:gd name="T87" fmla="*/ 1045 h 1598"/>
              <a:gd name="T88" fmla="*/ 1388 w 1665"/>
              <a:gd name="T89" fmla="*/ 1129 h 1598"/>
              <a:gd name="T90" fmla="*/ 1296 w 1665"/>
              <a:gd name="T91" fmla="*/ 1045 h 1598"/>
              <a:gd name="T92" fmla="*/ 1388 w 1665"/>
              <a:gd name="T93" fmla="*/ 954 h 1598"/>
              <a:gd name="T94" fmla="*/ 1480 w 1665"/>
              <a:gd name="T95" fmla="*/ 1045 h 1598"/>
              <a:gd name="T96" fmla="*/ 1480 w 1665"/>
              <a:gd name="T97" fmla="*/ 1045 h 1598"/>
              <a:gd name="T98" fmla="*/ 1480 w 1665"/>
              <a:gd name="T99" fmla="*/ 1045 h 15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65" h="1598">
                <a:moveTo>
                  <a:pt x="1229" y="561"/>
                </a:moveTo>
                <a:cubicBezTo>
                  <a:pt x="1079" y="561"/>
                  <a:pt x="1028" y="653"/>
                  <a:pt x="911" y="686"/>
                </a:cubicBezTo>
                <a:cubicBezTo>
                  <a:pt x="928" y="552"/>
                  <a:pt x="1012" y="419"/>
                  <a:pt x="1246" y="419"/>
                </a:cubicBezTo>
                <a:cubicBezTo>
                  <a:pt x="1580" y="419"/>
                  <a:pt x="1664" y="193"/>
                  <a:pt x="1664" y="76"/>
                </a:cubicBezTo>
                <a:cubicBezTo>
                  <a:pt x="1664" y="34"/>
                  <a:pt x="1630" y="0"/>
                  <a:pt x="1597" y="0"/>
                </a:cubicBezTo>
                <a:cubicBezTo>
                  <a:pt x="1555" y="0"/>
                  <a:pt x="1530" y="34"/>
                  <a:pt x="1530" y="76"/>
                </a:cubicBezTo>
                <a:cubicBezTo>
                  <a:pt x="1530" y="84"/>
                  <a:pt x="1522" y="276"/>
                  <a:pt x="1246" y="276"/>
                </a:cubicBezTo>
                <a:cubicBezTo>
                  <a:pt x="870" y="276"/>
                  <a:pt x="786" y="535"/>
                  <a:pt x="769" y="686"/>
                </a:cubicBezTo>
                <a:cubicBezTo>
                  <a:pt x="644" y="661"/>
                  <a:pt x="594" y="561"/>
                  <a:pt x="435" y="561"/>
                </a:cubicBezTo>
                <a:cubicBezTo>
                  <a:pt x="268" y="561"/>
                  <a:pt x="0" y="887"/>
                  <a:pt x="0" y="1288"/>
                </a:cubicBezTo>
                <a:cubicBezTo>
                  <a:pt x="0" y="1489"/>
                  <a:pt x="100" y="1597"/>
                  <a:pt x="201" y="1597"/>
                </a:cubicBezTo>
                <a:cubicBezTo>
                  <a:pt x="418" y="1597"/>
                  <a:pt x="460" y="1255"/>
                  <a:pt x="836" y="1255"/>
                </a:cubicBezTo>
                <a:cubicBezTo>
                  <a:pt x="1204" y="1255"/>
                  <a:pt x="1246" y="1597"/>
                  <a:pt x="1463" y="1597"/>
                </a:cubicBezTo>
                <a:cubicBezTo>
                  <a:pt x="1564" y="1597"/>
                  <a:pt x="1664" y="1497"/>
                  <a:pt x="1664" y="1288"/>
                </a:cubicBezTo>
                <a:cubicBezTo>
                  <a:pt x="1664" y="887"/>
                  <a:pt x="1405" y="561"/>
                  <a:pt x="1229" y="561"/>
                </a:cubicBezTo>
                <a:close/>
                <a:moveTo>
                  <a:pt x="1246" y="811"/>
                </a:moveTo>
                <a:cubicBezTo>
                  <a:pt x="1296" y="811"/>
                  <a:pt x="1338" y="853"/>
                  <a:pt x="1338" y="903"/>
                </a:cubicBezTo>
                <a:cubicBezTo>
                  <a:pt x="1338" y="954"/>
                  <a:pt x="1296" y="995"/>
                  <a:pt x="1246" y="995"/>
                </a:cubicBezTo>
                <a:cubicBezTo>
                  <a:pt x="1204" y="995"/>
                  <a:pt x="1162" y="954"/>
                  <a:pt x="1162" y="903"/>
                </a:cubicBezTo>
                <a:cubicBezTo>
                  <a:pt x="1162" y="853"/>
                  <a:pt x="1204" y="811"/>
                  <a:pt x="1246" y="811"/>
                </a:cubicBezTo>
                <a:close/>
                <a:moveTo>
                  <a:pt x="627" y="1112"/>
                </a:moveTo>
                <a:cubicBezTo>
                  <a:pt x="485" y="1112"/>
                  <a:pt x="485" y="1112"/>
                  <a:pt x="485" y="1112"/>
                </a:cubicBezTo>
                <a:cubicBezTo>
                  <a:pt x="485" y="1255"/>
                  <a:pt x="485" y="1255"/>
                  <a:pt x="485" y="1255"/>
                </a:cubicBezTo>
                <a:cubicBezTo>
                  <a:pt x="351" y="1255"/>
                  <a:pt x="351" y="1255"/>
                  <a:pt x="351" y="1255"/>
                </a:cubicBezTo>
                <a:cubicBezTo>
                  <a:pt x="351" y="1112"/>
                  <a:pt x="351" y="1112"/>
                  <a:pt x="351" y="1112"/>
                </a:cubicBezTo>
                <a:cubicBezTo>
                  <a:pt x="209" y="1112"/>
                  <a:pt x="209" y="1112"/>
                  <a:pt x="209" y="1112"/>
                </a:cubicBezTo>
                <a:cubicBezTo>
                  <a:pt x="209" y="970"/>
                  <a:pt x="209" y="970"/>
                  <a:pt x="209" y="970"/>
                </a:cubicBezTo>
                <a:cubicBezTo>
                  <a:pt x="351" y="970"/>
                  <a:pt x="351" y="970"/>
                  <a:pt x="351" y="970"/>
                </a:cubicBezTo>
                <a:cubicBezTo>
                  <a:pt x="351" y="836"/>
                  <a:pt x="351" y="836"/>
                  <a:pt x="351" y="836"/>
                </a:cubicBezTo>
                <a:cubicBezTo>
                  <a:pt x="485" y="836"/>
                  <a:pt x="485" y="836"/>
                  <a:pt x="485" y="836"/>
                </a:cubicBezTo>
                <a:cubicBezTo>
                  <a:pt x="485" y="970"/>
                  <a:pt x="485" y="970"/>
                  <a:pt x="485" y="970"/>
                </a:cubicBezTo>
                <a:cubicBezTo>
                  <a:pt x="627" y="970"/>
                  <a:pt x="627" y="970"/>
                  <a:pt x="627" y="970"/>
                </a:cubicBezTo>
                <a:lnTo>
                  <a:pt x="627" y="1112"/>
                </a:lnTo>
                <a:close/>
                <a:moveTo>
                  <a:pt x="1020" y="1045"/>
                </a:moveTo>
                <a:cubicBezTo>
                  <a:pt x="1020" y="995"/>
                  <a:pt x="1062" y="954"/>
                  <a:pt x="1112" y="954"/>
                </a:cubicBezTo>
                <a:cubicBezTo>
                  <a:pt x="1162" y="954"/>
                  <a:pt x="1204" y="995"/>
                  <a:pt x="1204" y="1045"/>
                </a:cubicBezTo>
                <a:cubicBezTo>
                  <a:pt x="1204" y="1087"/>
                  <a:pt x="1162" y="1129"/>
                  <a:pt x="1112" y="1129"/>
                </a:cubicBezTo>
                <a:cubicBezTo>
                  <a:pt x="1062" y="1129"/>
                  <a:pt x="1020" y="1087"/>
                  <a:pt x="1020" y="1045"/>
                </a:cubicBezTo>
                <a:close/>
                <a:moveTo>
                  <a:pt x="1246" y="1271"/>
                </a:moveTo>
                <a:cubicBezTo>
                  <a:pt x="1204" y="1271"/>
                  <a:pt x="1162" y="1229"/>
                  <a:pt x="1162" y="1179"/>
                </a:cubicBezTo>
                <a:cubicBezTo>
                  <a:pt x="1162" y="1129"/>
                  <a:pt x="1204" y="1087"/>
                  <a:pt x="1246" y="1087"/>
                </a:cubicBezTo>
                <a:cubicBezTo>
                  <a:pt x="1296" y="1087"/>
                  <a:pt x="1338" y="1129"/>
                  <a:pt x="1338" y="1179"/>
                </a:cubicBezTo>
                <a:cubicBezTo>
                  <a:pt x="1338" y="1229"/>
                  <a:pt x="1296" y="1271"/>
                  <a:pt x="1246" y="1271"/>
                </a:cubicBezTo>
                <a:close/>
                <a:moveTo>
                  <a:pt x="1480" y="1045"/>
                </a:moveTo>
                <a:cubicBezTo>
                  <a:pt x="1480" y="1087"/>
                  <a:pt x="1438" y="1129"/>
                  <a:pt x="1388" y="1129"/>
                </a:cubicBezTo>
                <a:cubicBezTo>
                  <a:pt x="1338" y="1129"/>
                  <a:pt x="1296" y="1087"/>
                  <a:pt x="1296" y="1045"/>
                </a:cubicBezTo>
                <a:cubicBezTo>
                  <a:pt x="1296" y="995"/>
                  <a:pt x="1338" y="954"/>
                  <a:pt x="1388" y="954"/>
                </a:cubicBezTo>
                <a:cubicBezTo>
                  <a:pt x="1438" y="954"/>
                  <a:pt x="1480" y="995"/>
                  <a:pt x="1480" y="1045"/>
                </a:cubicBezTo>
                <a:close/>
                <a:moveTo>
                  <a:pt x="1480" y="1045"/>
                </a:moveTo>
                <a:lnTo>
                  <a:pt x="1480" y="10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243785" tIns="121892" rIns="243785" bIns="121892" anchor="ctr"/>
          <a:lstStyle/>
          <a:p>
            <a:pPr>
              <a:defRPr/>
            </a:pPr>
            <a:endParaRPr lang="en-US"/>
          </a:p>
        </p:txBody>
      </p:sp>
      <p:sp>
        <p:nvSpPr>
          <p:cNvPr id="68" name="AutoShape 12"/>
          <p:cNvSpPr>
            <a:spLocks/>
          </p:cNvSpPr>
          <p:nvPr/>
        </p:nvSpPr>
        <p:spPr bwMode="auto">
          <a:xfrm>
            <a:off x="10892667" y="4157630"/>
            <a:ext cx="661960" cy="728346"/>
          </a:xfrm>
          <a:custGeom>
            <a:avLst/>
            <a:gdLst>
              <a:gd name="T0" fmla="+- 0 10802 114"/>
              <a:gd name="T1" fmla="*/ T0 w 21376"/>
              <a:gd name="T2" fmla="*/ 10800 h 21600"/>
              <a:gd name="T3" fmla="+- 0 10802 114"/>
              <a:gd name="T4" fmla="*/ T3 w 21376"/>
              <a:gd name="T5" fmla="*/ 10800 h 21600"/>
              <a:gd name="T6" fmla="+- 0 10802 114"/>
              <a:gd name="T7" fmla="*/ T6 w 21376"/>
              <a:gd name="T8" fmla="*/ 10800 h 21600"/>
              <a:gd name="T9" fmla="+- 0 10802 114"/>
              <a:gd name="T10" fmla="*/ T9 w 2137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76" h="21600">
                <a:moveTo>
                  <a:pt x="21036" y="18604"/>
                </a:moveTo>
                <a:cubicBezTo>
                  <a:pt x="21454" y="19261"/>
                  <a:pt x="21486" y="19922"/>
                  <a:pt x="21134" y="20586"/>
                </a:cubicBezTo>
                <a:cubicBezTo>
                  <a:pt x="20969" y="20915"/>
                  <a:pt x="20731" y="21168"/>
                  <a:pt x="20427" y="21338"/>
                </a:cubicBezTo>
                <a:cubicBezTo>
                  <a:pt x="20122" y="21514"/>
                  <a:pt x="19797" y="21599"/>
                  <a:pt x="19455" y="21599"/>
                </a:cubicBezTo>
                <a:lnTo>
                  <a:pt x="1928" y="21599"/>
                </a:lnTo>
                <a:cubicBezTo>
                  <a:pt x="1585" y="21599"/>
                  <a:pt x="1263" y="21514"/>
                  <a:pt x="965" y="21338"/>
                </a:cubicBezTo>
                <a:cubicBezTo>
                  <a:pt x="663" y="21168"/>
                  <a:pt x="425" y="20915"/>
                  <a:pt x="248" y="20586"/>
                </a:cubicBezTo>
                <a:cubicBezTo>
                  <a:pt x="-114" y="19914"/>
                  <a:pt x="-80" y="19250"/>
                  <a:pt x="344" y="18604"/>
                </a:cubicBezTo>
                <a:lnTo>
                  <a:pt x="7509" y="7313"/>
                </a:lnTo>
                <a:lnTo>
                  <a:pt x="7509" y="2167"/>
                </a:lnTo>
                <a:lnTo>
                  <a:pt x="6427" y="2167"/>
                </a:lnTo>
                <a:cubicBezTo>
                  <a:pt x="6122" y="2167"/>
                  <a:pt x="5870" y="2061"/>
                  <a:pt x="5670" y="1850"/>
                </a:cubicBezTo>
                <a:cubicBezTo>
                  <a:pt x="5473" y="1638"/>
                  <a:pt x="5371" y="1380"/>
                  <a:pt x="5371" y="1072"/>
                </a:cubicBezTo>
                <a:cubicBezTo>
                  <a:pt x="5371" y="778"/>
                  <a:pt x="5473" y="528"/>
                  <a:pt x="5670" y="320"/>
                </a:cubicBezTo>
                <a:cubicBezTo>
                  <a:pt x="5870" y="108"/>
                  <a:pt x="6122" y="0"/>
                  <a:pt x="6427" y="0"/>
                </a:cubicBezTo>
                <a:lnTo>
                  <a:pt x="14953" y="0"/>
                </a:lnTo>
                <a:cubicBezTo>
                  <a:pt x="15260" y="0"/>
                  <a:pt x="15515" y="108"/>
                  <a:pt x="15724" y="320"/>
                </a:cubicBezTo>
                <a:cubicBezTo>
                  <a:pt x="15933" y="528"/>
                  <a:pt x="16038" y="778"/>
                  <a:pt x="16038" y="1072"/>
                </a:cubicBezTo>
                <a:cubicBezTo>
                  <a:pt x="16038" y="1380"/>
                  <a:pt x="15933" y="1638"/>
                  <a:pt x="15724" y="1850"/>
                </a:cubicBezTo>
                <a:cubicBezTo>
                  <a:pt x="15515" y="2061"/>
                  <a:pt x="15260" y="2167"/>
                  <a:pt x="14953" y="2167"/>
                </a:cubicBezTo>
                <a:lnTo>
                  <a:pt x="13900" y="2167"/>
                </a:lnTo>
                <a:lnTo>
                  <a:pt x="13900" y="7339"/>
                </a:lnTo>
                <a:lnTo>
                  <a:pt x="21036" y="18604"/>
                </a:lnTo>
                <a:close/>
                <a:moveTo>
                  <a:pt x="5261" y="14865"/>
                </a:moveTo>
                <a:lnTo>
                  <a:pt x="16122" y="14865"/>
                </a:lnTo>
                <a:lnTo>
                  <a:pt x="11773" y="7974"/>
                </a:lnTo>
                <a:lnTo>
                  <a:pt x="11773" y="2167"/>
                </a:lnTo>
                <a:lnTo>
                  <a:pt x="9635" y="2167"/>
                </a:lnTo>
                <a:lnTo>
                  <a:pt x="9635" y="7947"/>
                </a:lnTo>
                <a:lnTo>
                  <a:pt x="5261" y="148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defTabSz="914195">
              <a:defRPr/>
            </a:pPr>
            <a:endParaRPr lang="es-ES" sz="580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69" name="Freeform 111"/>
          <p:cNvSpPr>
            <a:spLocks noChangeArrowheads="1"/>
          </p:cNvSpPr>
          <p:nvPr/>
        </p:nvSpPr>
        <p:spPr bwMode="auto">
          <a:xfrm>
            <a:off x="12801700" y="4031246"/>
            <a:ext cx="813600" cy="896400"/>
          </a:xfrm>
          <a:custGeom>
            <a:avLst/>
            <a:gdLst>
              <a:gd name="T0" fmla="*/ 105569 w 480"/>
              <a:gd name="T1" fmla="*/ 0 h 471"/>
              <a:gd name="T2" fmla="*/ 105569 w 480"/>
              <a:gd name="T3" fmla="*/ 0 h 471"/>
              <a:gd name="T4" fmla="*/ 0 w 480"/>
              <a:gd name="T5" fmla="*/ 101994 h 471"/>
              <a:gd name="T6" fmla="*/ 105569 w 480"/>
              <a:gd name="T7" fmla="*/ 207520 h 471"/>
              <a:gd name="T8" fmla="*/ 210698 w 480"/>
              <a:gd name="T9" fmla="*/ 101994 h 471"/>
              <a:gd name="T10" fmla="*/ 105569 w 480"/>
              <a:gd name="T11" fmla="*/ 0 h 471"/>
              <a:gd name="T12" fmla="*/ 23313 w 480"/>
              <a:gd name="T13" fmla="*/ 74619 h 471"/>
              <a:gd name="T14" fmla="*/ 23313 w 480"/>
              <a:gd name="T15" fmla="*/ 74619 h 471"/>
              <a:gd name="T16" fmla="*/ 50585 w 480"/>
              <a:gd name="T17" fmla="*/ 86540 h 471"/>
              <a:gd name="T18" fmla="*/ 50585 w 480"/>
              <a:gd name="T19" fmla="*/ 86540 h 471"/>
              <a:gd name="T20" fmla="*/ 50585 w 480"/>
              <a:gd name="T21" fmla="*/ 101994 h 471"/>
              <a:gd name="T22" fmla="*/ 58943 w 480"/>
              <a:gd name="T23" fmla="*/ 101994 h 471"/>
              <a:gd name="T24" fmla="*/ 58943 w 480"/>
              <a:gd name="T25" fmla="*/ 105968 h 471"/>
              <a:gd name="T26" fmla="*/ 58943 w 480"/>
              <a:gd name="T27" fmla="*/ 109942 h 471"/>
              <a:gd name="T28" fmla="*/ 50585 w 480"/>
              <a:gd name="T29" fmla="*/ 109942 h 471"/>
              <a:gd name="T30" fmla="*/ 50585 w 480"/>
              <a:gd name="T31" fmla="*/ 121422 h 471"/>
              <a:gd name="T32" fmla="*/ 62462 w 480"/>
              <a:gd name="T33" fmla="*/ 121422 h 471"/>
              <a:gd name="T34" fmla="*/ 70379 w 480"/>
              <a:gd name="T35" fmla="*/ 144823 h 471"/>
              <a:gd name="T36" fmla="*/ 113487 w 480"/>
              <a:gd name="T37" fmla="*/ 164692 h 471"/>
              <a:gd name="T38" fmla="*/ 140319 w 480"/>
              <a:gd name="T39" fmla="*/ 156744 h 471"/>
              <a:gd name="T40" fmla="*/ 136800 w 480"/>
              <a:gd name="T41" fmla="*/ 137317 h 471"/>
              <a:gd name="T42" fmla="*/ 117006 w 480"/>
              <a:gd name="T43" fmla="*/ 140849 h 471"/>
              <a:gd name="T44" fmla="*/ 93692 w 480"/>
              <a:gd name="T45" fmla="*/ 133343 h 471"/>
              <a:gd name="T46" fmla="*/ 90174 w 480"/>
              <a:gd name="T47" fmla="*/ 121422 h 471"/>
              <a:gd name="T48" fmla="*/ 124923 w 480"/>
              <a:gd name="T49" fmla="*/ 121422 h 471"/>
              <a:gd name="T50" fmla="*/ 179467 w 480"/>
              <a:gd name="T51" fmla="*/ 144823 h 471"/>
              <a:gd name="T52" fmla="*/ 105569 w 480"/>
              <a:gd name="T53" fmla="*/ 188093 h 471"/>
              <a:gd name="T54" fmla="*/ 19794 w 480"/>
              <a:gd name="T55" fmla="*/ 101994 h 471"/>
              <a:gd name="T56" fmla="*/ 23313 w 480"/>
              <a:gd name="T57" fmla="*/ 74619 h 471"/>
              <a:gd name="T58" fmla="*/ 132841 w 480"/>
              <a:gd name="T59" fmla="*/ 101994 h 471"/>
              <a:gd name="T60" fmla="*/ 132841 w 480"/>
              <a:gd name="T61" fmla="*/ 101994 h 471"/>
              <a:gd name="T62" fmla="*/ 132841 w 480"/>
              <a:gd name="T63" fmla="*/ 101994 h 471"/>
              <a:gd name="T64" fmla="*/ 132841 w 480"/>
              <a:gd name="T65" fmla="*/ 86540 h 471"/>
              <a:gd name="T66" fmla="*/ 101610 w 480"/>
              <a:gd name="T67" fmla="*/ 86540 h 471"/>
              <a:gd name="T68" fmla="*/ 90174 w 480"/>
              <a:gd name="T69" fmla="*/ 82567 h 471"/>
              <a:gd name="T70" fmla="*/ 93692 w 480"/>
              <a:gd name="T71" fmla="*/ 74619 h 471"/>
              <a:gd name="T72" fmla="*/ 117006 w 480"/>
              <a:gd name="T73" fmla="*/ 66671 h 471"/>
              <a:gd name="T74" fmla="*/ 136800 w 480"/>
              <a:gd name="T75" fmla="*/ 70645 h 471"/>
              <a:gd name="T76" fmla="*/ 140319 w 480"/>
              <a:gd name="T77" fmla="*/ 51218 h 471"/>
              <a:gd name="T78" fmla="*/ 113487 w 480"/>
              <a:gd name="T79" fmla="*/ 47244 h 471"/>
              <a:gd name="T80" fmla="*/ 74338 w 480"/>
              <a:gd name="T81" fmla="*/ 63139 h 471"/>
              <a:gd name="T82" fmla="*/ 66420 w 480"/>
              <a:gd name="T83" fmla="*/ 70645 h 471"/>
              <a:gd name="T84" fmla="*/ 35190 w 480"/>
              <a:gd name="T85" fmla="*/ 55192 h 471"/>
              <a:gd name="T86" fmla="*/ 105569 w 480"/>
              <a:gd name="T87" fmla="*/ 16337 h 471"/>
              <a:gd name="T88" fmla="*/ 190904 w 480"/>
              <a:gd name="T89" fmla="*/ 101994 h 471"/>
              <a:gd name="T90" fmla="*/ 186945 w 480"/>
              <a:gd name="T91" fmla="*/ 125395 h 471"/>
              <a:gd name="T92" fmla="*/ 132841 w 480"/>
              <a:gd name="T93" fmla="*/ 101994 h 47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480" h="471">
                <a:moveTo>
                  <a:pt x="240" y="0"/>
                </a:moveTo>
                <a:lnTo>
                  <a:pt x="240" y="0"/>
                </a:lnTo>
                <a:cubicBezTo>
                  <a:pt x="107" y="0"/>
                  <a:pt x="0" y="107"/>
                  <a:pt x="0" y="231"/>
                </a:cubicBezTo>
                <a:cubicBezTo>
                  <a:pt x="0" y="364"/>
                  <a:pt x="107" y="470"/>
                  <a:pt x="240" y="470"/>
                </a:cubicBezTo>
                <a:cubicBezTo>
                  <a:pt x="372" y="470"/>
                  <a:pt x="479" y="364"/>
                  <a:pt x="479" y="231"/>
                </a:cubicBezTo>
                <a:cubicBezTo>
                  <a:pt x="479" y="107"/>
                  <a:pt x="372" y="0"/>
                  <a:pt x="240" y="0"/>
                </a:cubicBezTo>
                <a:close/>
                <a:moveTo>
                  <a:pt x="53" y="169"/>
                </a:moveTo>
                <a:lnTo>
                  <a:pt x="53" y="169"/>
                </a:lnTo>
                <a:cubicBezTo>
                  <a:pt x="115" y="196"/>
                  <a:pt x="115" y="196"/>
                  <a:pt x="115" y="196"/>
                </a:cubicBezTo>
                <a:cubicBezTo>
                  <a:pt x="115" y="231"/>
                  <a:pt x="115" y="231"/>
                  <a:pt x="115" y="231"/>
                </a:cubicBezTo>
                <a:cubicBezTo>
                  <a:pt x="134" y="231"/>
                  <a:pt x="134" y="231"/>
                  <a:pt x="134" y="231"/>
                </a:cubicBezTo>
                <a:cubicBezTo>
                  <a:pt x="134" y="231"/>
                  <a:pt x="134" y="231"/>
                  <a:pt x="134" y="240"/>
                </a:cubicBezTo>
                <a:cubicBezTo>
                  <a:pt x="134" y="249"/>
                  <a:pt x="134" y="249"/>
                  <a:pt x="134" y="249"/>
                </a:cubicBezTo>
                <a:cubicBezTo>
                  <a:pt x="115" y="249"/>
                  <a:pt x="115" y="249"/>
                  <a:pt x="115" y="249"/>
                </a:cubicBezTo>
                <a:cubicBezTo>
                  <a:pt x="115" y="275"/>
                  <a:pt x="115" y="275"/>
                  <a:pt x="115" y="275"/>
                </a:cubicBezTo>
                <a:cubicBezTo>
                  <a:pt x="142" y="275"/>
                  <a:pt x="142" y="275"/>
                  <a:pt x="142" y="275"/>
                </a:cubicBezTo>
                <a:cubicBezTo>
                  <a:pt x="142" y="293"/>
                  <a:pt x="151" y="311"/>
                  <a:pt x="160" y="328"/>
                </a:cubicBezTo>
                <a:cubicBezTo>
                  <a:pt x="187" y="355"/>
                  <a:pt x="222" y="373"/>
                  <a:pt x="258" y="373"/>
                </a:cubicBezTo>
                <a:cubicBezTo>
                  <a:pt x="284" y="373"/>
                  <a:pt x="311" y="364"/>
                  <a:pt x="319" y="355"/>
                </a:cubicBezTo>
                <a:cubicBezTo>
                  <a:pt x="311" y="311"/>
                  <a:pt x="311" y="311"/>
                  <a:pt x="311" y="311"/>
                </a:cubicBezTo>
                <a:cubicBezTo>
                  <a:pt x="302" y="319"/>
                  <a:pt x="284" y="319"/>
                  <a:pt x="266" y="319"/>
                </a:cubicBezTo>
                <a:cubicBezTo>
                  <a:pt x="249" y="319"/>
                  <a:pt x="231" y="319"/>
                  <a:pt x="213" y="302"/>
                </a:cubicBezTo>
                <a:cubicBezTo>
                  <a:pt x="205" y="293"/>
                  <a:pt x="205" y="284"/>
                  <a:pt x="205" y="275"/>
                </a:cubicBezTo>
                <a:cubicBezTo>
                  <a:pt x="284" y="275"/>
                  <a:pt x="284" y="275"/>
                  <a:pt x="284" y="275"/>
                </a:cubicBezTo>
                <a:cubicBezTo>
                  <a:pt x="408" y="328"/>
                  <a:pt x="408" y="328"/>
                  <a:pt x="408" y="328"/>
                </a:cubicBezTo>
                <a:cubicBezTo>
                  <a:pt x="372" y="391"/>
                  <a:pt x="311" y="426"/>
                  <a:pt x="240" y="426"/>
                </a:cubicBezTo>
                <a:cubicBezTo>
                  <a:pt x="134" y="426"/>
                  <a:pt x="45" y="347"/>
                  <a:pt x="45" y="231"/>
                </a:cubicBezTo>
                <a:cubicBezTo>
                  <a:pt x="45" y="213"/>
                  <a:pt x="45" y="196"/>
                  <a:pt x="53" y="169"/>
                </a:cubicBezTo>
                <a:close/>
                <a:moveTo>
                  <a:pt x="302" y="231"/>
                </a:moveTo>
                <a:lnTo>
                  <a:pt x="302" y="231"/>
                </a:lnTo>
                <a:cubicBezTo>
                  <a:pt x="302" y="196"/>
                  <a:pt x="302" y="196"/>
                  <a:pt x="302" y="196"/>
                </a:cubicBezTo>
                <a:cubicBezTo>
                  <a:pt x="231" y="196"/>
                  <a:pt x="231" y="196"/>
                  <a:pt x="231" y="196"/>
                </a:cubicBezTo>
                <a:cubicBezTo>
                  <a:pt x="205" y="187"/>
                  <a:pt x="205" y="187"/>
                  <a:pt x="205" y="187"/>
                </a:cubicBezTo>
                <a:cubicBezTo>
                  <a:pt x="213" y="178"/>
                  <a:pt x="213" y="178"/>
                  <a:pt x="213" y="169"/>
                </a:cubicBezTo>
                <a:cubicBezTo>
                  <a:pt x="231" y="160"/>
                  <a:pt x="249" y="151"/>
                  <a:pt x="266" y="151"/>
                </a:cubicBezTo>
                <a:cubicBezTo>
                  <a:pt x="284" y="151"/>
                  <a:pt x="302" y="160"/>
                  <a:pt x="311" y="160"/>
                </a:cubicBezTo>
                <a:cubicBezTo>
                  <a:pt x="319" y="116"/>
                  <a:pt x="319" y="116"/>
                  <a:pt x="319" y="116"/>
                </a:cubicBezTo>
                <a:cubicBezTo>
                  <a:pt x="302" y="107"/>
                  <a:pt x="284" y="107"/>
                  <a:pt x="258" y="107"/>
                </a:cubicBezTo>
                <a:cubicBezTo>
                  <a:pt x="222" y="107"/>
                  <a:pt x="187" y="116"/>
                  <a:pt x="169" y="143"/>
                </a:cubicBezTo>
                <a:cubicBezTo>
                  <a:pt x="160" y="151"/>
                  <a:pt x="160" y="160"/>
                  <a:pt x="151" y="160"/>
                </a:cubicBezTo>
                <a:cubicBezTo>
                  <a:pt x="80" y="125"/>
                  <a:pt x="80" y="125"/>
                  <a:pt x="80" y="125"/>
                </a:cubicBezTo>
                <a:cubicBezTo>
                  <a:pt x="107" y="72"/>
                  <a:pt x="169" y="37"/>
                  <a:pt x="240" y="37"/>
                </a:cubicBezTo>
                <a:cubicBezTo>
                  <a:pt x="346" y="37"/>
                  <a:pt x="434" y="125"/>
                  <a:pt x="434" y="231"/>
                </a:cubicBezTo>
                <a:cubicBezTo>
                  <a:pt x="434" y="249"/>
                  <a:pt x="434" y="266"/>
                  <a:pt x="425" y="284"/>
                </a:cubicBezTo>
                <a:lnTo>
                  <a:pt x="302" y="23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482579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3386529"/>
            <a:ext cx="24407572" cy="8867359"/>
          </a:xfrm>
          <a:prstGeom prst="rect">
            <a:avLst/>
          </a:prstGeom>
          <a:solidFill>
            <a:srgbClr val="1E273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85" tIns="121892" rIns="243785" bIns="121892"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5772150" y="483017"/>
            <a:ext cx="12864646" cy="2668827"/>
            <a:chOff x="5751563" y="483017"/>
            <a:chExt cx="12864646" cy="2668827"/>
          </a:xfrm>
        </p:grpSpPr>
        <p:sp>
          <p:nvSpPr>
            <p:cNvPr id="8" name="TextBox 7"/>
            <p:cNvSpPr txBox="1"/>
            <p:nvPr/>
          </p:nvSpPr>
          <p:spPr>
            <a:xfrm>
              <a:off x="5751563" y="483017"/>
              <a:ext cx="12864646" cy="2554527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bs-Latn-BA" sz="8000" b="1" smtClean="0">
                  <a:solidFill>
                    <a:schemeClr val="tx2"/>
                  </a:solidFill>
                  <a:latin typeface="Lato Regular"/>
                  <a:cs typeface="Lato Regular"/>
                </a:rPr>
                <a:t>Machine Learning Algoritmi</a:t>
              </a:r>
              <a:endParaRPr lang="id-ID" sz="8000" b="1" smtClean="0">
                <a:solidFill>
                  <a:schemeClr val="tx2"/>
                </a:solidFill>
                <a:latin typeface="Lato Regular"/>
                <a:cs typeface="Lato Regular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12311" y="3060407"/>
              <a:ext cx="1553038" cy="914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339" tIns="45672" rIns="91339" bIns="45672"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Open Sans Light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0523660" y="4738978"/>
            <a:ext cx="3943968" cy="6606254"/>
            <a:chOff x="10523660" y="4738978"/>
            <a:chExt cx="3943968" cy="6606254"/>
          </a:xfrm>
        </p:grpSpPr>
        <p:cxnSp>
          <p:nvCxnSpPr>
            <p:cNvPr id="82" name="Straight Connector 81"/>
            <p:cNvCxnSpPr/>
            <p:nvPr/>
          </p:nvCxnSpPr>
          <p:spPr>
            <a:xfrm>
              <a:off x="14467628" y="5327162"/>
              <a:ext cx="0" cy="35647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30"/>
            <p:cNvSpPr txBox="1">
              <a:spLocks noChangeArrowheads="1"/>
            </p:cNvSpPr>
            <p:nvPr/>
          </p:nvSpPr>
          <p:spPr bwMode="auto">
            <a:xfrm>
              <a:off x="10664752" y="7559580"/>
              <a:ext cx="3370589" cy="37856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numCol="1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5pPr>
              <a:lvl6pPr marL="25146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6pPr>
              <a:lvl7pPr marL="29718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7pPr>
              <a:lvl8pPr marL="34290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8pPr>
              <a:lvl9pPr marL="38862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9pPr>
            </a:lstStyle>
            <a:p>
              <a:r>
                <a:rPr lang="vi-VN" sz="240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Kada želimo da izvučemo podatke koristeći se jednom od ovih metoda, unosimo određeni set inputa i očekujemo da aplikacija na temelju onoga što je </a:t>
              </a:r>
              <a:r>
                <a:rPr lang="vi-VN" sz="2400" smtClean="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d</a:t>
              </a:r>
              <a:r>
                <a:rPr lang="bs-Latn-BA" sz="2400" smtClean="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o</a:t>
              </a:r>
              <a:r>
                <a:rPr lang="vi-VN" sz="2400" smtClean="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 </a:t>
              </a:r>
              <a:r>
                <a:rPr lang="vi-VN" sz="240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sada naučila proizvede određeni output</a:t>
              </a:r>
              <a:r>
                <a:rPr lang="vi-VN" sz="2400" smtClean="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.</a:t>
              </a:r>
              <a:endParaRPr lang="bs-Latn-BA" sz="2400" smtClean="0">
                <a:solidFill>
                  <a:schemeClr val="bg1"/>
                </a:solidFill>
                <a:latin typeface="Lato Light"/>
                <a:ea typeface="Open Sans Light" panose="020B0306030504020204" pitchFamily="34" charset="0"/>
                <a:cs typeface="Lato Light"/>
              </a:endParaRPr>
            </a:p>
          </p:txBody>
        </p:sp>
        <p:sp>
          <p:nvSpPr>
            <p:cNvPr id="87" name="TextBox 31"/>
            <p:cNvSpPr txBox="1">
              <a:spLocks noChangeArrowheads="1"/>
            </p:cNvSpPr>
            <p:nvPr/>
          </p:nvSpPr>
          <p:spPr bwMode="auto">
            <a:xfrm>
              <a:off x="10523660" y="5986139"/>
              <a:ext cx="3511681" cy="1477328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5pPr>
              <a:lvl6pPr marL="25146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6pPr>
              <a:lvl7pPr marL="29718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7pPr>
              <a:lvl8pPr marL="34290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8pPr>
              <a:lvl9pPr marL="38862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id-ID" sz="4500" b="1" cap="all">
                  <a:solidFill>
                    <a:schemeClr val="bg1">
                      <a:lumMod val="85000"/>
                    </a:schemeClr>
                  </a:solidFill>
                  <a:latin typeface="Calibri"/>
                  <a:cs typeface="Calibri"/>
                </a:rPr>
                <a:t>supervised learning </a:t>
              </a:r>
            </a:p>
          </p:txBody>
        </p:sp>
        <p:sp>
          <p:nvSpPr>
            <p:cNvPr id="88" name="Rounded Rectangle 87"/>
            <p:cNvSpPr/>
            <p:nvPr/>
          </p:nvSpPr>
          <p:spPr>
            <a:xfrm>
              <a:off x="10763915" y="6671134"/>
              <a:ext cx="3044831" cy="8778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/>
            </a:p>
          </p:txBody>
        </p:sp>
        <p:sp>
          <p:nvSpPr>
            <p:cNvPr id="79" name="Freeform 74"/>
            <p:cNvSpPr>
              <a:spLocks noChangeArrowheads="1"/>
            </p:cNvSpPr>
            <p:nvPr/>
          </p:nvSpPr>
          <p:spPr bwMode="auto">
            <a:xfrm>
              <a:off x="11676320" y="4738978"/>
              <a:ext cx="1152835" cy="1021081"/>
            </a:xfrm>
            <a:custGeom>
              <a:avLst/>
              <a:gdLst>
                <a:gd name="T0" fmla="*/ 451 w 461"/>
                <a:gd name="T1" fmla="*/ 213 h 409"/>
                <a:gd name="T2" fmla="*/ 451 w 461"/>
                <a:gd name="T3" fmla="*/ 213 h 409"/>
                <a:gd name="T4" fmla="*/ 247 w 461"/>
                <a:gd name="T5" fmla="*/ 17 h 409"/>
                <a:gd name="T6" fmla="*/ 212 w 461"/>
                <a:gd name="T7" fmla="*/ 17 h 409"/>
                <a:gd name="T8" fmla="*/ 9 w 461"/>
                <a:gd name="T9" fmla="*/ 213 h 409"/>
                <a:gd name="T10" fmla="*/ 18 w 461"/>
                <a:gd name="T11" fmla="*/ 230 h 409"/>
                <a:gd name="T12" fmla="*/ 62 w 461"/>
                <a:gd name="T13" fmla="*/ 230 h 409"/>
                <a:gd name="T14" fmla="*/ 62 w 461"/>
                <a:gd name="T15" fmla="*/ 390 h 409"/>
                <a:gd name="T16" fmla="*/ 79 w 461"/>
                <a:gd name="T17" fmla="*/ 408 h 409"/>
                <a:gd name="T18" fmla="*/ 177 w 461"/>
                <a:gd name="T19" fmla="*/ 408 h 409"/>
                <a:gd name="T20" fmla="*/ 177 w 461"/>
                <a:gd name="T21" fmla="*/ 248 h 409"/>
                <a:gd name="T22" fmla="*/ 283 w 461"/>
                <a:gd name="T23" fmla="*/ 248 h 409"/>
                <a:gd name="T24" fmla="*/ 283 w 461"/>
                <a:gd name="T25" fmla="*/ 408 h 409"/>
                <a:gd name="T26" fmla="*/ 381 w 461"/>
                <a:gd name="T27" fmla="*/ 408 h 409"/>
                <a:gd name="T28" fmla="*/ 398 w 461"/>
                <a:gd name="T29" fmla="*/ 390 h 409"/>
                <a:gd name="T30" fmla="*/ 398 w 461"/>
                <a:gd name="T31" fmla="*/ 230 h 409"/>
                <a:gd name="T32" fmla="*/ 443 w 461"/>
                <a:gd name="T33" fmla="*/ 230 h 409"/>
                <a:gd name="T34" fmla="*/ 451 w 461"/>
                <a:gd name="T35" fmla="*/ 213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61" h="409">
                  <a:moveTo>
                    <a:pt x="451" y="213"/>
                  </a:moveTo>
                  <a:lnTo>
                    <a:pt x="451" y="213"/>
                  </a:lnTo>
                  <a:cubicBezTo>
                    <a:pt x="247" y="17"/>
                    <a:pt x="247" y="17"/>
                    <a:pt x="247" y="17"/>
                  </a:cubicBezTo>
                  <a:cubicBezTo>
                    <a:pt x="238" y="0"/>
                    <a:pt x="221" y="0"/>
                    <a:pt x="212" y="17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0" y="221"/>
                    <a:pt x="9" y="230"/>
                    <a:pt x="18" y="230"/>
                  </a:cubicBezTo>
                  <a:cubicBezTo>
                    <a:pt x="62" y="230"/>
                    <a:pt x="62" y="230"/>
                    <a:pt x="62" y="230"/>
                  </a:cubicBezTo>
                  <a:cubicBezTo>
                    <a:pt x="62" y="390"/>
                    <a:pt x="62" y="390"/>
                    <a:pt x="62" y="390"/>
                  </a:cubicBezTo>
                  <a:cubicBezTo>
                    <a:pt x="62" y="399"/>
                    <a:pt x="62" y="408"/>
                    <a:pt x="79" y="408"/>
                  </a:cubicBezTo>
                  <a:cubicBezTo>
                    <a:pt x="177" y="408"/>
                    <a:pt x="177" y="408"/>
                    <a:pt x="177" y="408"/>
                  </a:cubicBezTo>
                  <a:cubicBezTo>
                    <a:pt x="177" y="248"/>
                    <a:pt x="177" y="248"/>
                    <a:pt x="177" y="248"/>
                  </a:cubicBezTo>
                  <a:cubicBezTo>
                    <a:pt x="283" y="248"/>
                    <a:pt x="283" y="248"/>
                    <a:pt x="283" y="248"/>
                  </a:cubicBezTo>
                  <a:cubicBezTo>
                    <a:pt x="283" y="408"/>
                    <a:pt x="283" y="408"/>
                    <a:pt x="283" y="408"/>
                  </a:cubicBezTo>
                  <a:cubicBezTo>
                    <a:pt x="381" y="408"/>
                    <a:pt x="381" y="408"/>
                    <a:pt x="381" y="408"/>
                  </a:cubicBezTo>
                  <a:cubicBezTo>
                    <a:pt x="398" y="408"/>
                    <a:pt x="398" y="399"/>
                    <a:pt x="398" y="390"/>
                  </a:cubicBezTo>
                  <a:cubicBezTo>
                    <a:pt x="398" y="230"/>
                    <a:pt x="398" y="230"/>
                    <a:pt x="398" y="230"/>
                  </a:cubicBezTo>
                  <a:cubicBezTo>
                    <a:pt x="443" y="230"/>
                    <a:pt x="443" y="230"/>
                    <a:pt x="443" y="230"/>
                  </a:cubicBezTo>
                  <a:cubicBezTo>
                    <a:pt x="451" y="230"/>
                    <a:pt x="460" y="221"/>
                    <a:pt x="451" y="213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4669086" y="4703329"/>
            <a:ext cx="3967710" cy="5885266"/>
            <a:chOff x="14669086" y="4703329"/>
            <a:chExt cx="3967710" cy="5885266"/>
          </a:xfrm>
        </p:grpSpPr>
        <p:cxnSp>
          <p:nvCxnSpPr>
            <p:cNvPr id="83" name="Straight Connector 82"/>
            <p:cNvCxnSpPr/>
            <p:nvPr/>
          </p:nvCxnSpPr>
          <p:spPr>
            <a:xfrm>
              <a:off x="18636796" y="5327162"/>
              <a:ext cx="0" cy="356471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30"/>
            <p:cNvSpPr txBox="1">
              <a:spLocks noChangeArrowheads="1"/>
            </p:cNvSpPr>
            <p:nvPr/>
          </p:nvSpPr>
          <p:spPr bwMode="auto">
            <a:xfrm>
              <a:off x="15087206" y="7541607"/>
              <a:ext cx="3370589" cy="3046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numCol="1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5pPr>
              <a:lvl6pPr marL="25146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6pPr>
              <a:lvl7pPr marL="29718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7pPr>
              <a:lvl8pPr marL="34290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8pPr>
              <a:lvl9pPr marL="38862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9pPr>
            </a:lstStyle>
            <a:p>
              <a:r>
                <a:rPr lang="bs-Latn-BA" sz="2400" smtClean="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Nema </a:t>
              </a:r>
              <a:r>
                <a:rPr lang="en-US" sz="2400" smtClean="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zadatih </a:t>
              </a:r>
              <a:r>
                <a:rPr lang="en-US" sz="240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označenih ili ciljnih vrijednosti za podatke. Zadatak gdje grupišemo slične predmete zajedno je poznat pod nazivom clustering (klastering</a:t>
              </a:r>
              <a:r>
                <a:rPr lang="en-US" sz="2400" smtClean="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).</a:t>
              </a:r>
            </a:p>
          </p:txBody>
        </p:sp>
        <p:sp>
          <p:nvSpPr>
            <p:cNvPr id="89" name="TextBox 31"/>
            <p:cNvSpPr txBox="1">
              <a:spLocks noChangeArrowheads="1"/>
            </p:cNvSpPr>
            <p:nvPr/>
          </p:nvSpPr>
          <p:spPr bwMode="auto">
            <a:xfrm>
              <a:off x="14669086" y="6010759"/>
              <a:ext cx="3905159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5pPr>
              <a:lvl6pPr marL="25146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6pPr>
              <a:lvl7pPr marL="29718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7pPr>
              <a:lvl8pPr marL="34290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8pPr>
              <a:lvl9pPr marL="38862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id-ID" sz="4500" b="1" cap="all">
                  <a:solidFill>
                    <a:schemeClr val="accent2"/>
                  </a:solidFill>
                  <a:latin typeface="Calibri"/>
                  <a:cs typeface="Calibri"/>
                </a:rPr>
                <a:t>unsupervised learning</a:t>
              </a:r>
            </a:p>
          </p:txBody>
        </p:sp>
        <p:sp>
          <p:nvSpPr>
            <p:cNvPr id="90" name="Rounded Rectangle 89"/>
            <p:cNvSpPr/>
            <p:nvPr/>
          </p:nvSpPr>
          <p:spPr>
            <a:xfrm>
              <a:off x="15084607" y="6695754"/>
              <a:ext cx="3044831" cy="8778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/>
            </a:p>
          </p:txBody>
        </p:sp>
        <p:sp>
          <p:nvSpPr>
            <p:cNvPr id="80" name="Freeform 25"/>
            <p:cNvSpPr>
              <a:spLocks noEditPoints="1"/>
            </p:cNvSpPr>
            <p:nvPr/>
          </p:nvSpPr>
          <p:spPr bwMode="auto">
            <a:xfrm>
              <a:off x="16179007" y="4703329"/>
              <a:ext cx="1020984" cy="1086747"/>
            </a:xfrm>
            <a:custGeom>
              <a:avLst/>
              <a:gdLst>
                <a:gd name="T0" fmla="*/ 1548 w 1548"/>
                <a:gd name="T1" fmla="*/ 1327 h 1648"/>
                <a:gd name="T2" fmla="*/ 1268 w 1548"/>
                <a:gd name="T3" fmla="*/ 1408 h 1648"/>
                <a:gd name="T4" fmla="*/ 1186 w 1548"/>
                <a:gd name="T5" fmla="*/ 1129 h 1648"/>
                <a:gd name="T6" fmla="*/ 1307 w 1548"/>
                <a:gd name="T7" fmla="*/ 1195 h 1648"/>
                <a:gd name="T8" fmla="*/ 1388 w 1548"/>
                <a:gd name="T9" fmla="*/ 893 h 1648"/>
                <a:gd name="T10" fmla="*/ 1018 w 1548"/>
                <a:gd name="T11" fmla="*/ 327 h 1648"/>
                <a:gd name="T12" fmla="*/ 1061 w 1548"/>
                <a:gd name="T13" fmla="*/ 195 h 1648"/>
                <a:gd name="T14" fmla="*/ 1526 w 1548"/>
                <a:gd name="T15" fmla="*/ 893 h 1648"/>
                <a:gd name="T16" fmla="*/ 1428 w 1548"/>
                <a:gd name="T17" fmla="*/ 1261 h 1648"/>
                <a:gd name="T18" fmla="*/ 1548 w 1548"/>
                <a:gd name="T19" fmla="*/ 1327 h 1648"/>
                <a:gd name="T20" fmla="*/ 770 w 1548"/>
                <a:gd name="T21" fmla="*/ 1511 h 1648"/>
                <a:gd name="T22" fmla="*/ 235 w 1548"/>
                <a:gd name="T23" fmla="*/ 1200 h 1648"/>
                <a:gd name="T24" fmla="*/ 357 w 1548"/>
                <a:gd name="T25" fmla="*/ 1130 h 1648"/>
                <a:gd name="T26" fmla="*/ 75 w 1548"/>
                <a:gd name="T27" fmla="*/ 1055 h 1648"/>
                <a:gd name="T28" fmla="*/ 0 w 1548"/>
                <a:gd name="T29" fmla="*/ 1336 h 1648"/>
                <a:gd name="T30" fmla="*/ 116 w 1548"/>
                <a:gd name="T31" fmla="*/ 1269 h 1648"/>
                <a:gd name="T32" fmla="*/ 770 w 1548"/>
                <a:gd name="T33" fmla="*/ 1648 h 1648"/>
                <a:gd name="T34" fmla="*/ 1180 w 1548"/>
                <a:gd name="T35" fmla="*/ 1527 h 1648"/>
                <a:gd name="T36" fmla="*/ 1095 w 1548"/>
                <a:gd name="T37" fmla="*/ 1418 h 1648"/>
                <a:gd name="T38" fmla="*/ 770 w 1548"/>
                <a:gd name="T39" fmla="*/ 1511 h 1648"/>
                <a:gd name="T40" fmla="*/ 153 w 1548"/>
                <a:gd name="T41" fmla="*/ 901 h 1648"/>
                <a:gd name="T42" fmla="*/ 152 w 1548"/>
                <a:gd name="T43" fmla="*/ 893 h 1648"/>
                <a:gd name="T44" fmla="*/ 702 w 1548"/>
                <a:gd name="T45" fmla="*/ 279 h 1648"/>
                <a:gd name="T46" fmla="*/ 702 w 1548"/>
                <a:gd name="T47" fmla="*/ 412 h 1648"/>
                <a:gd name="T48" fmla="*/ 908 w 1548"/>
                <a:gd name="T49" fmla="*/ 206 h 1648"/>
                <a:gd name="T50" fmla="*/ 702 w 1548"/>
                <a:gd name="T51" fmla="*/ 0 h 1648"/>
                <a:gd name="T52" fmla="*/ 702 w 1548"/>
                <a:gd name="T53" fmla="*/ 141 h 1648"/>
                <a:gd name="T54" fmla="*/ 15 w 1548"/>
                <a:gd name="T55" fmla="*/ 893 h 1648"/>
                <a:gd name="T56" fmla="*/ 16 w 1548"/>
                <a:gd name="T57" fmla="*/ 920 h 1648"/>
                <a:gd name="T58" fmla="*/ 153 w 1548"/>
                <a:gd name="T59" fmla="*/ 901 h 1648"/>
                <a:gd name="T60" fmla="*/ 573 w 1548"/>
                <a:gd name="T61" fmla="*/ 862 h 1648"/>
                <a:gd name="T62" fmla="*/ 602 w 1548"/>
                <a:gd name="T63" fmla="*/ 1039 h 1648"/>
                <a:gd name="T64" fmla="*/ 860 w 1548"/>
                <a:gd name="T65" fmla="*/ 830 h 1648"/>
                <a:gd name="T66" fmla="*/ 592 w 1548"/>
                <a:gd name="T67" fmla="*/ 1305 h 1648"/>
                <a:gd name="T68" fmla="*/ 661 w 1548"/>
                <a:gd name="T69" fmla="*/ 1305 h 1648"/>
                <a:gd name="T70" fmla="*/ 695 w 1548"/>
                <a:gd name="T71" fmla="*/ 1103 h 1648"/>
                <a:gd name="T72" fmla="*/ 887 w 1548"/>
                <a:gd name="T73" fmla="*/ 1061 h 1648"/>
                <a:gd name="T74" fmla="*/ 1170 w 1548"/>
                <a:gd name="T75" fmla="*/ 679 h 1648"/>
                <a:gd name="T76" fmla="*/ 573 w 1548"/>
                <a:gd name="T77" fmla="*/ 862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48" h="1648">
                  <a:moveTo>
                    <a:pt x="1548" y="1327"/>
                  </a:moveTo>
                  <a:cubicBezTo>
                    <a:pt x="1268" y="1408"/>
                    <a:pt x="1268" y="1408"/>
                    <a:pt x="1268" y="1408"/>
                  </a:cubicBezTo>
                  <a:cubicBezTo>
                    <a:pt x="1186" y="1129"/>
                    <a:pt x="1186" y="1129"/>
                    <a:pt x="1186" y="1129"/>
                  </a:cubicBezTo>
                  <a:cubicBezTo>
                    <a:pt x="1307" y="1195"/>
                    <a:pt x="1307" y="1195"/>
                    <a:pt x="1307" y="1195"/>
                  </a:cubicBezTo>
                  <a:cubicBezTo>
                    <a:pt x="1358" y="1105"/>
                    <a:pt x="1388" y="1003"/>
                    <a:pt x="1388" y="893"/>
                  </a:cubicBezTo>
                  <a:cubicBezTo>
                    <a:pt x="1388" y="640"/>
                    <a:pt x="1236" y="422"/>
                    <a:pt x="1018" y="327"/>
                  </a:cubicBezTo>
                  <a:cubicBezTo>
                    <a:pt x="1061" y="195"/>
                    <a:pt x="1061" y="195"/>
                    <a:pt x="1061" y="195"/>
                  </a:cubicBezTo>
                  <a:cubicBezTo>
                    <a:pt x="1334" y="309"/>
                    <a:pt x="1526" y="578"/>
                    <a:pt x="1526" y="893"/>
                  </a:cubicBezTo>
                  <a:cubicBezTo>
                    <a:pt x="1526" y="1027"/>
                    <a:pt x="1490" y="1152"/>
                    <a:pt x="1428" y="1261"/>
                  </a:cubicBezTo>
                  <a:lnTo>
                    <a:pt x="1548" y="1327"/>
                  </a:lnTo>
                  <a:close/>
                  <a:moveTo>
                    <a:pt x="770" y="1511"/>
                  </a:moveTo>
                  <a:cubicBezTo>
                    <a:pt x="542" y="1511"/>
                    <a:pt x="342" y="1385"/>
                    <a:pt x="235" y="1200"/>
                  </a:cubicBezTo>
                  <a:cubicBezTo>
                    <a:pt x="357" y="1130"/>
                    <a:pt x="357" y="1130"/>
                    <a:pt x="357" y="1130"/>
                  </a:cubicBezTo>
                  <a:cubicBezTo>
                    <a:pt x="75" y="1055"/>
                    <a:pt x="75" y="1055"/>
                    <a:pt x="75" y="1055"/>
                  </a:cubicBezTo>
                  <a:cubicBezTo>
                    <a:pt x="0" y="1336"/>
                    <a:pt x="0" y="1336"/>
                    <a:pt x="0" y="1336"/>
                  </a:cubicBezTo>
                  <a:cubicBezTo>
                    <a:pt x="116" y="1269"/>
                    <a:pt x="116" y="1269"/>
                    <a:pt x="116" y="1269"/>
                  </a:cubicBezTo>
                  <a:cubicBezTo>
                    <a:pt x="247" y="1495"/>
                    <a:pt x="490" y="1648"/>
                    <a:pt x="770" y="1648"/>
                  </a:cubicBezTo>
                  <a:cubicBezTo>
                    <a:pt x="922" y="1648"/>
                    <a:pt x="1062" y="1603"/>
                    <a:pt x="1180" y="1527"/>
                  </a:cubicBezTo>
                  <a:cubicBezTo>
                    <a:pt x="1095" y="1418"/>
                    <a:pt x="1095" y="1418"/>
                    <a:pt x="1095" y="1418"/>
                  </a:cubicBezTo>
                  <a:cubicBezTo>
                    <a:pt x="1001" y="1476"/>
                    <a:pt x="890" y="1511"/>
                    <a:pt x="770" y="1511"/>
                  </a:cubicBezTo>
                  <a:close/>
                  <a:moveTo>
                    <a:pt x="153" y="901"/>
                  </a:moveTo>
                  <a:cubicBezTo>
                    <a:pt x="153" y="898"/>
                    <a:pt x="152" y="896"/>
                    <a:pt x="152" y="893"/>
                  </a:cubicBezTo>
                  <a:cubicBezTo>
                    <a:pt x="152" y="575"/>
                    <a:pt x="393" y="314"/>
                    <a:pt x="702" y="279"/>
                  </a:cubicBezTo>
                  <a:cubicBezTo>
                    <a:pt x="702" y="412"/>
                    <a:pt x="702" y="412"/>
                    <a:pt x="702" y="412"/>
                  </a:cubicBezTo>
                  <a:cubicBezTo>
                    <a:pt x="908" y="206"/>
                    <a:pt x="908" y="206"/>
                    <a:pt x="908" y="206"/>
                  </a:cubicBezTo>
                  <a:cubicBezTo>
                    <a:pt x="702" y="0"/>
                    <a:pt x="702" y="0"/>
                    <a:pt x="702" y="0"/>
                  </a:cubicBezTo>
                  <a:cubicBezTo>
                    <a:pt x="702" y="141"/>
                    <a:pt x="702" y="141"/>
                    <a:pt x="702" y="141"/>
                  </a:cubicBezTo>
                  <a:cubicBezTo>
                    <a:pt x="317" y="175"/>
                    <a:pt x="15" y="499"/>
                    <a:pt x="15" y="893"/>
                  </a:cubicBezTo>
                  <a:cubicBezTo>
                    <a:pt x="15" y="902"/>
                    <a:pt x="16" y="911"/>
                    <a:pt x="16" y="920"/>
                  </a:cubicBezTo>
                  <a:lnTo>
                    <a:pt x="153" y="901"/>
                  </a:lnTo>
                  <a:close/>
                  <a:moveTo>
                    <a:pt x="573" y="862"/>
                  </a:moveTo>
                  <a:cubicBezTo>
                    <a:pt x="556" y="922"/>
                    <a:pt x="563" y="984"/>
                    <a:pt x="602" y="1039"/>
                  </a:cubicBezTo>
                  <a:cubicBezTo>
                    <a:pt x="664" y="947"/>
                    <a:pt x="780" y="849"/>
                    <a:pt x="860" y="830"/>
                  </a:cubicBezTo>
                  <a:cubicBezTo>
                    <a:pt x="696" y="949"/>
                    <a:pt x="604" y="1116"/>
                    <a:pt x="592" y="1305"/>
                  </a:cubicBezTo>
                  <a:cubicBezTo>
                    <a:pt x="661" y="1305"/>
                    <a:pt x="661" y="1305"/>
                    <a:pt x="661" y="1305"/>
                  </a:cubicBezTo>
                  <a:cubicBezTo>
                    <a:pt x="660" y="1233"/>
                    <a:pt x="670" y="1144"/>
                    <a:pt x="695" y="1103"/>
                  </a:cubicBezTo>
                  <a:cubicBezTo>
                    <a:pt x="758" y="1124"/>
                    <a:pt x="827" y="1112"/>
                    <a:pt x="887" y="1061"/>
                  </a:cubicBezTo>
                  <a:cubicBezTo>
                    <a:pt x="1006" y="961"/>
                    <a:pt x="961" y="708"/>
                    <a:pt x="1170" y="679"/>
                  </a:cubicBezTo>
                  <a:cubicBezTo>
                    <a:pt x="890" y="526"/>
                    <a:pt x="624" y="688"/>
                    <a:pt x="573" y="8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8831421" y="4756802"/>
            <a:ext cx="4702934" cy="6201274"/>
            <a:chOff x="18831421" y="4756802"/>
            <a:chExt cx="4702934" cy="6201274"/>
          </a:xfrm>
        </p:grpSpPr>
        <p:sp>
          <p:nvSpPr>
            <p:cNvPr id="86" name="TextBox 30"/>
            <p:cNvSpPr txBox="1">
              <a:spLocks noChangeArrowheads="1"/>
            </p:cNvSpPr>
            <p:nvPr/>
          </p:nvSpPr>
          <p:spPr bwMode="auto">
            <a:xfrm>
              <a:off x="19534491" y="7541756"/>
              <a:ext cx="3370589" cy="3416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numCol="1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5pPr>
              <a:lvl6pPr marL="25146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6pPr>
              <a:lvl7pPr marL="29718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7pPr>
              <a:lvl8pPr marL="34290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8pPr>
              <a:lvl9pPr marL="38862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9pPr>
            </a:lstStyle>
            <a:p>
              <a:r>
                <a:rPr lang="bs-Latn-BA" sz="2400" smtClean="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Bavi se </a:t>
              </a:r>
              <a:r>
                <a:rPr lang="en-US" sz="2400" smtClean="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pitanjem </a:t>
              </a:r>
              <a:r>
                <a:rPr lang="en-US" sz="240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načina na koji autonomni agenti osjećaju i djeluju u svojoj okolini, te na koji način može da nauči da izabere optimalnu akciju kako bi postigao svoje </a:t>
              </a:r>
              <a:r>
                <a:rPr lang="en-US" sz="2400" smtClean="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ciljeve</a:t>
              </a:r>
              <a:r>
                <a:rPr lang="bs-Latn-BA" sz="2400">
                  <a:solidFill>
                    <a:schemeClr val="bg1"/>
                  </a:solidFill>
                  <a:latin typeface="Lato Light"/>
                  <a:ea typeface="Open Sans Light" panose="020B0306030504020204" pitchFamily="34" charset="0"/>
                  <a:cs typeface="Lato Light"/>
                </a:rPr>
                <a:t>.</a:t>
              </a:r>
              <a:endParaRPr lang="en-US" sz="2400" smtClean="0">
                <a:solidFill>
                  <a:schemeClr val="bg1"/>
                </a:solidFill>
                <a:latin typeface="Lato Light"/>
                <a:ea typeface="Open Sans Light" panose="020B0306030504020204" pitchFamily="34" charset="0"/>
                <a:cs typeface="Lato Light"/>
              </a:endParaRPr>
            </a:p>
          </p:txBody>
        </p:sp>
        <p:sp>
          <p:nvSpPr>
            <p:cNvPr id="91" name="TextBox 31"/>
            <p:cNvSpPr txBox="1">
              <a:spLocks noChangeArrowheads="1"/>
            </p:cNvSpPr>
            <p:nvPr/>
          </p:nvSpPr>
          <p:spPr bwMode="auto">
            <a:xfrm>
              <a:off x="18831421" y="6010759"/>
              <a:ext cx="4702934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2pPr>
              <a:lvl3pPr marL="11430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3pPr>
              <a:lvl4pPr marL="16002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4pPr>
              <a:lvl5pPr marL="2057400" indent="-228600" eaLnBrk="0" hangingPunct="0"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5pPr>
              <a:lvl6pPr marL="25146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6pPr>
              <a:lvl7pPr marL="29718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7pPr>
              <a:lvl8pPr marL="34290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8pPr>
              <a:lvl9pPr marL="3886200" indent="-228600" defTabSz="1827213" eaLnBrk="0" fontAlgn="base" hangingPunct="0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Lato Light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id-ID" sz="4500" b="1" cap="all">
                  <a:solidFill>
                    <a:schemeClr val="accent3"/>
                  </a:solidFill>
                  <a:latin typeface="Calibri"/>
                  <a:cs typeface="Calibri"/>
                </a:rPr>
                <a:t>Reinforcement learning </a:t>
              </a:r>
            </a:p>
          </p:txBody>
        </p:sp>
        <p:sp>
          <p:nvSpPr>
            <p:cNvPr id="92" name="Rounded Rectangle 91"/>
            <p:cNvSpPr/>
            <p:nvPr/>
          </p:nvSpPr>
          <p:spPr>
            <a:xfrm>
              <a:off x="19648943" y="6695754"/>
              <a:ext cx="3044831" cy="8778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19419" tIns="109710" rIns="219419" bIns="109710" rtlCol="0" anchor="ctr"/>
            <a:lstStyle/>
            <a:p>
              <a:pPr algn="ctr"/>
              <a:endParaRPr lang="bg-BG"/>
            </a:p>
          </p:txBody>
        </p:sp>
        <p:sp>
          <p:nvSpPr>
            <p:cNvPr id="81" name="Freeform 102"/>
            <p:cNvSpPr>
              <a:spLocks noChangeArrowheads="1"/>
            </p:cNvSpPr>
            <p:nvPr/>
          </p:nvSpPr>
          <p:spPr bwMode="auto">
            <a:xfrm>
              <a:off x="20563726" y="4756802"/>
              <a:ext cx="1142405" cy="1021081"/>
            </a:xfrm>
            <a:custGeom>
              <a:avLst/>
              <a:gdLst>
                <a:gd name="T0" fmla="*/ 80 w 498"/>
                <a:gd name="T1" fmla="*/ 151 h 445"/>
                <a:gd name="T2" fmla="*/ 80 w 498"/>
                <a:gd name="T3" fmla="*/ 151 h 445"/>
                <a:gd name="T4" fmla="*/ 142 w 498"/>
                <a:gd name="T5" fmla="*/ 169 h 445"/>
                <a:gd name="T6" fmla="*/ 151 w 498"/>
                <a:gd name="T7" fmla="*/ 169 h 445"/>
                <a:gd name="T8" fmla="*/ 195 w 498"/>
                <a:gd name="T9" fmla="*/ 134 h 445"/>
                <a:gd name="T10" fmla="*/ 195 w 498"/>
                <a:gd name="T11" fmla="*/ 125 h 445"/>
                <a:gd name="T12" fmla="*/ 178 w 498"/>
                <a:gd name="T13" fmla="*/ 107 h 445"/>
                <a:gd name="T14" fmla="*/ 275 w 498"/>
                <a:gd name="T15" fmla="*/ 10 h 445"/>
                <a:gd name="T16" fmla="*/ 195 w 498"/>
                <a:gd name="T17" fmla="*/ 0 h 445"/>
                <a:gd name="T18" fmla="*/ 107 w 498"/>
                <a:gd name="T19" fmla="*/ 54 h 445"/>
                <a:gd name="T20" fmla="*/ 72 w 498"/>
                <a:gd name="T21" fmla="*/ 81 h 445"/>
                <a:gd name="T22" fmla="*/ 53 w 498"/>
                <a:gd name="T23" fmla="*/ 116 h 445"/>
                <a:gd name="T24" fmla="*/ 18 w 498"/>
                <a:gd name="T25" fmla="*/ 125 h 445"/>
                <a:gd name="T26" fmla="*/ 0 w 498"/>
                <a:gd name="T27" fmla="*/ 143 h 445"/>
                <a:gd name="T28" fmla="*/ 0 w 498"/>
                <a:gd name="T29" fmla="*/ 151 h 445"/>
                <a:gd name="T30" fmla="*/ 36 w 498"/>
                <a:gd name="T31" fmla="*/ 187 h 445"/>
                <a:gd name="T32" fmla="*/ 53 w 498"/>
                <a:gd name="T33" fmla="*/ 196 h 445"/>
                <a:gd name="T34" fmla="*/ 72 w 498"/>
                <a:gd name="T35" fmla="*/ 178 h 445"/>
                <a:gd name="T36" fmla="*/ 80 w 498"/>
                <a:gd name="T37" fmla="*/ 151 h 445"/>
                <a:gd name="T38" fmla="*/ 222 w 498"/>
                <a:gd name="T39" fmla="*/ 160 h 445"/>
                <a:gd name="T40" fmla="*/ 222 w 498"/>
                <a:gd name="T41" fmla="*/ 160 h 445"/>
                <a:gd name="T42" fmla="*/ 213 w 498"/>
                <a:gd name="T43" fmla="*/ 160 h 445"/>
                <a:gd name="T44" fmla="*/ 178 w 498"/>
                <a:gd name="T45" fmla="*/ 187 h 445"/>
                <a:gd name="T46" fmla="*/ 169 w 498"/>
                <a:gd name="T47" fmla="*/ 204 h 445"/>
                <a:gd name="T48" fmla="*/ 381 w 498"/>
                <a:gd name="T49" fmla="*/ 435 h 445"/>
                <a:gd name="T50" fmla="*/ 399 w 498"/>
                <a:gd name="T51" fmla="*/ 435 h 445"/>
                <a:gd name="T52" fmla="*/ 426 w 498"/>
                <a:gd name="T53" fmla="*/ 417 h 445"/>
                <a:gd name="T54" fmla="*/ 426 w 498"/>
                <a:gd name="T55" fmla="*/ 400 h 445"/>
                <a:gd name="T56" fmla="*/ 222 w 498"/>
                <a:gd name="T57" fmla="*/ 160 h 445"/>
                <a:gd name="T58" fmla="*/ 497 w 498"/>
                <a:gd name="T59" fmla="*/ 63 h 445"/>
                <a:gd name="T60" fmla="*/ 497 w 498"/>
                <a:gd name="T61" fmla="*/ 63 h 445"/>
                <a:gd name="T62" fmla="*/ 479 w 498"/>
                <a:gd name="T63" fmla="*/ 54 h 445"/>
                <a:gd name="T64" fmla="*/ 461 w 498"/>
                <a:gd name="T65" fmla="*/ 89 h 445"/>
                <a:gd name="T66" fmla="*/ 408 w 498"/>
                <a:gd name="T67" fmla="*/ 107 h 445"/>
                <a:gd name="T68" fmla="*/ 399 w 498"/>
                <a:gd name="T69" fmla="*/ 63 h 445"/>
                <a:gd name="T70" fmla="*/ 417 w 498"/>
                <a:gd name="T71" fmla="*/ 19 h 445"/>
                <a:gd name="T72" fmla="*/ 408 w 498"/>
                <a:gd name="T73" fmla="*/ 10 h 445"/>
                <a:gd name="T74" fmla="*/ 337 w 498"/>
                <a:gd name="T75" fmla="*/ 72 h 445"/>
                <a:gd name="T76" fmla="*/ 319 w 498"/>
                <a:gd name="T77" fmla="*/ 151 h 445"/>
                <a:gd name="T78" fmla="*/ 284 w 498"/>
                <a:gd name="T79" fmla="*/ 187 h 445"/>
                <a:gd name="T80" fmla="*/ 319 w 498"/>
                <a:gd name="T81" fmla="*/ 231 h 445"/>
                <a:gd name="T82" fmla="*/ 364 w 498"/>
                <a:gd name="T83" fmla="*/ 187 h 445"/>
                <a:gd name="T84" fmla="*/ 408 w 498"/>
                <a:gd name="T85" fmla="*/ 178 h 445"/>
                <a:gd name="T86" fmla="*/ 488 w 498"/>
                <a:gd name="T87" fmla="*/ 143 h 445"/>
                <a:gd name="T88" fmla="*/ 497 w 498"/>
                <a:gd name="T89" fmla="*/ 63 h 445"/>
                <a:gd name="T90" fmla="*/ 72 w 498"/>
                <a:gd name="T91" fmla="*/ 400 h 445"/>
                <a:gd name="T92" fmla="*/ 72 w 498"/>
                <a:gd name="T93" fmla="*/ 400 h 445"/>
                <a:gd name="T94" fmla="*/ 72 w 498"/>
                <a:gd name="T95" fmla="*/ 417 h 445"/>
                <a:gd name="T96" fmla="*/ 89 w 498"/>
                <a:gd name="T97" fmla="*/ 444 h 445"/>
                <a:gd name="T98" fmla="*/ 107 w 498"/>
                <a:gd name="T99" fmla="*/ 435 h 445"/>
                <a:gd name="T100" fmla="*/ 231 w 498"/>
                <a:gd name="T101" fmla="*/ 320 h 445"/>
                <a:gd name="T102" fmla="*/ 195 w 498"/>
                <a:gd name="T103" fmla="*/ 275 h 445"/>
                <a:gd name="T104" fmla="*/ 72 w 498"/>
                <a:gd name="T105" fmla="*/ 40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98" h="445">
                  <a:moveTo>
                    <a:pt x="80" y="151"/>
                  </a:moveTo>
                  <a:lnTo>
                    <a:pt x="80" y="151"/>
                  </a:lnTo>
                  <a:cubicBezTo>
                    <a:pt x="97" y="134"/>
                    <a:pt x="116" y="143"/>
                    <a:pt x="142" y="169"/>
                  </a:cubicBezTo>
                  <a:cubicBezTo>
                    <a:pt x="151" y="178"/>
                    <a:pt x="151" y="169"/>
                    <a:pt x="151" y="169"/>
                  </a:cubicBezTo>
                  <a:cubicBezTo>
                    <a:pt x="160" y="169"/>
                    <a:pt x="186" y="134"/>
                    <a:pt x="195" y="134"/>
                  </a:cubicBezTo>
                  <a:cubicBezTo>
                    <a:pt x="195" y="134"/>
                    <a:pt x="195" y="134"/>
                    <a:pt x="195" y="125"/>
                  </a:cubicBezTo>
                  <a:cubicBezTo>
                    <a:pt x="186" y="125"/>
                    <a:pt x="178" y="116"/>
                    <a:pt x="178" y="107"/>
                  </a:cubicBezTo>
                  <a:cubicBezTo>
                    <a:pt x="133" y="45"/>
                    <a:pt x="301" y="10"/>
                    <a:pt x="275" y="10"/>
                  </a:cubicBezTo>
                  <a:cubicBezTo>
                    <a:pt x="257" y="0"/>
                    <a:pt x="204" y="0"/>
                    <a:pt x="195" y="0"/>
                  </a:cubicBezTo>
                  <a:cubicBezTo>
                    <a:pt x="169" y="10"/>
                    <a:pt x="125" y="36"/>
                    <a:pt x="107" y="54"/>
                  </a:cubicBezTo>
                  <a:cubicBezTo>
                    <a:pt x="80" y="72"/>
                    <a:pt x="72" y="81"/>
                    <a:pt x="72" y="81"/>
                  </a:cubicBezTo>
                  <a:cubicBezTo>
                    <a:pt x="62" y="89"/>
                    <a:pt x="72" y="107"/>
                    <a:pt x="53" y="116"/>
                  </a:cubicBezTo>
                  <a:cubicBezTo>
                    <a:pt x="36" y="125"/>
                    <a:pt x="27" y="116"/>
                    <a:pt x="18" y="125"/>
                  </a:cubicBezTo>
                  <a:cubicBezTo>
                    <a:pt x="18" y="134"/>
                    <a:pt x="9" y="134"/>
                    <a:pt x="0" y="143"/>
                  </a:cubicBezTo>
                  <a:lnTo>
                    <a:pt x="0" y="151"/>
                  </a:lnTo>
                  <a:lnTo>
                    <a:pt x="36" y="187"/>
                  </a:lnTo>
                  <a:cubicBezTo>
                    <a:pt x="36" y="196"/>
                    <a:pt x="44" y="196"/>
                    <a:pt x="53" y="196"/>
                  </a:cubicBezTo>
                  <a:cubicBezTo>
                    <a:pt x="53" y="187"/>
                    <a:pt x="62" y="178"/>
                    <a:pt x="72" y="178"/>
                  </a:cubicBezTo>
                  <a:cubicBezTo>
                    <a:pt x="72" y="178"/>
                    <a:pt x="72" y="151"/>
                    <a:pt x="80" y="151"/>
                  </a:cubicBezTo>
                  <a:close/>
                  <a:moveTo>
                    <a:pt x="222" y="160"/>
                  </a:moveTo>
                  <a:lnTo>
                    <a:pt x="222" y="160"/>
                  </a:lnTo>
                  <a:cubicBezTo>
                    <a:pt x="213" y="160"/>
                    <a:pt x="213" y="160"/>
                    <a:pt x="213" y="160"/>
                  </a:cubicBezTo>
                  <a:cubicBezTo>
                    <a:pt x="178" y="187"/>
                    <a:pt x="178" y="187"/>
                    <a:pt x="178" y="187"/>
                  </a:cubicBezTo>
                  <a:cubicBezTo>
                    <a:pt x="169" y="196"/>
                    <a:pt x="169" y="196"/>
                    <a:pt x="169" y="204"/>
                  </a:cubicBezTo>
                  <a:cubicBezTo>
                    <a:pt x="381" y="435"/>
                    <a:pt x="381" y="435"/>
                    <a:pt x="381" y="435"/>
                  </a:cubicBezTo>
                  <a:cubicBezTo>
                    <a:pt x="381" y="444"/>
                    <a:pt x="391" y="444"/>
                    <a:pt x="399" y="435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26" y="408"/>
                    <a:pt x="426" y="400"/>
                    <a:pt x="426" y="400"/>
                  </a:cubicBezTo>
                  <a:lnTo>
                    <a:pt x="222" y="160"/>
                  </a:lnTo>
                  <a:close/>
                  <a:moveTo>
                    <a:pt x="497" y="63"/>
                  </a:moveTo>
                  <a:lnTo>
                    <a:pt x="497" y="63"/>
                  </a:lnTo>
                  <a:cubicBezTo>
                    <a:pt x="488" y="45"/>
                    <a:pt x="488" y="54"/>
                    <a:pt x="479" y="54"/>
                  </a:cubicBezTo>
                  <a:cubicBezTo>
                    <a:pt x="479" y="63"/>
                    <a:pt x="461" y="81"/>
                    <a:pt x="461" y="89"/>
                  </a:cubicBezTo>
                  <a:cubicBezTo>
                    <a:pt x="452" y="107"/>
                    <a:pt x="435" y="125"/>
                    <a:pt x="408" y="107"/>
                  </a:cubicBezTo>
                  <a:cubicBezTo>
                    <a:pt x="381" y="81"/>
                    <a:pt x="391" y="72"/>
                    <a:pt x="399" y="63"/>
                  </a:cubicBezTo>
                  <a:cubicBezTo>
                    <a:pt x="399" y="54"/>
                    <a:pt x="417" y="28"/>
                    <a:pt x="417" y="19"/>
                  </a:cubicBezTo>
                  <a:cubicBezTo>
                    <a:pt x="426" y="19"/>
                    <a:pt x="417" y="10"/>
                    <a:pt x="408" y="10"/>
                  </a:cubicBezTo>
                  <a:cubicBezTo>
                    <a:pt x="399" y="19"/>
                    <a:pt x="346" y="36"/>
                    <a:pt x="337" y="72"/>
                  </a:cubicBezTo>
                  <a:cubicBezTo>
                    <a:pt x="328" y="98"/>
                    <a:pt x="346" y="125"/>
                    <a:pt x="319" y="151"/>
                  </a:cubicBezTo>
                  <a:cubicBezTo>
                    <a:pt x="284" y="187"/>
                    <a:pt x="284" y="187"/>
                    <a:pt x="284" y="187"/>
                  </a:cubicBezTo>
                  <a:cubicBezTo>
                    <a:pt x="319" y="231"/>
                    <a:pt x="319" y="231"/>
                    <a:pt x="319" y="231"/>
                  </a:cubicBezTo>
                  <a:cubicBezTo>
                    <a:pt x="364" y="187"/>
                    <a:pt x="364" y="187"/>
                    <a:pt x="364" y="187"/>
                  </a:cubicBezTo>
                  <a:cubicBezTo>
                    <a:pt x="372" y="178"/>
                    <a:pt x="391" y="169"/>
                    <a:pt x="408" y="178"/>
                  </a:cubicBezTo>
                  <a:cubicBezTo>
                    <a:pt x="452" y="187"/>
                    <a:pt x="470" y="169"/>
                    <a:pt x="488" y="143"/>
                  </a:cubicBezTo>
                  <a:cubicBezTo>
                    <a:pt x="497" y="116"/>
                    <a:pt x="497" y="72"/>
                    <a:pt x="497" y="63"/>
                  </a:cubicBezTo>
                  <a:close/>
                  <a:moveTo>
                    <a:pt x="72" y="400"/>
                  </a:moveTo>
                  <a:lnTo>
                    <a:pt x="72" y="400"/>
                  </a:lnTo>
                  <a:cubicBezTo>
                    <a:pt x="62" y="408"/>
                    <a:pt x="62" y="417"/>
                    <a:pt x="72" y="417"/>
                  </a:cubicBezTo>
                  <a:cubicBezTo>
                    <a:pt x="89" y="444"/>
                    <a:pt x="89" y="444"/>
                    <a:pt x="89" y="444"/>
                  </a:cubicBezTo>
                  <a:cubicBezTo>
                    <a:pt x="97" y="444"/>
                    <a:pt x="107" y="444"/>
                    <a:pt x="107" y="435"/>
                  </a:cubicBezTo>
                  <a:cubicBezTo>
                    <a:pt x="231" y="320"/>
                    <a:pt x="231" y="320"/>
                    <a:pt x="231" y="320"/>
                  </a:cubicBezTo>
                  <a:cubicBezTo>
                    <a:pt x="195" y="275"/>
                    <a:pt x="195" y="275"/>
                    <a:pt x="195" y="275"/>
                  </a:cubicBezTo>
                  <a:lnTo>
                    <a:pt x="72" y="4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/>
            </a:p>
          </p:txBody>
        </p:sp>
      </p:grpSp>
      <p:pic>
        <p:nvPicPr>
          <p:cNvPr id="21" name="Picture Placeholder 20"/>
          <p:cNvPicPr>
            <a:picLocks noGrp="1" noChangeAspect="1"/>
          </p:cNvPicPr>
          <p:nvPr>
            <p:ph type="pic" sz="quarter" idx="2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0" y="3972514"/>
            <a:ext cx="9112250" cy="8280810"/>
          </a:xfrm>
        </p:spPr>
      </p:pic>
    </p:spTree>
    <p:extLst>
      <p:ext uri="{BB962C8B-B14F-4D97-AF65-F5344CB8AC3E}">
        <p14:creationId xmlns:p14="http://schemas.microsoft.com/office/powerpoint/2010/main" val="3995733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12295513" y="5698182"/>
            <a:ext cx="1546697" cy="15471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0" tIns="45709" rIns="91420" bIns="45709" rtlCol="0" anchor="ctr"/>
          <a:lstStyle/>
          <a:p>
            <a:pPr algn="ctr"/>
            <a:endParaRPr lang="en-US"/>
          </a:p>
        </p:txBody>
      </p:sp>
      <p:sp>
        <p:nvSpPr>
          <p:cNvPr id="6" name="Freeform 1"/>
          <p:cNvSpPr>
            <a:spLocks noChangeArrowheads="1"/>
          </p:cNvSpPr>
          <p:nvPr/>
        </p:nvSpPr>
        <p:spPr bwMode="auto">
          <a:xfrm rot="5400000">
            <a:off x="16903490" y="4622787"/>
            <a:ext cx="2752592" cy="3233810"/>
          </a:xfrm>
          <a:custGeom>
            <a:avLst/>
            <a:gdLst>
              <a:gd name="T0" fmla="*/ 1782 w 2658"/>
              <a:gd name="T1" fmla="*/ 0 h 2470"/>
              <a:gd name="T2" fmla="*/ 1782 w 2658"/>
              <a:gd name="T3" fmla="*/ 0 h 2470"/>
              <a:gd name="T4" fmla="*/ 1782 w 2658"/>
              <a:gd name="T5" fmla="*/ 438 h 2470"/>
              <a:gd name="T6" fmla="*/ 1469 w 2658"/>
              <a:gd name="T7" fmla="*/ 438 h 2470"/>
              <a:gd name="T8" fmla="*/ 375 w 2658"/>
              <a:gd name="T9" fmla="*/ 1219 h 2470"/>
              <a:gd name="T10" fmla="*/ 1469 w 2658"/>
              <a:gd name="T11" fmla="*/ 2032 h 2470"/>
              <a:gd name="T12" fmla="*/ 2188 w 2658"/>
              <a:gd name="T13" fmla="*/ 2032 h 2470"/>
              <a:gd name="T14" fmla="*/ 2188 w 2658"/>
              <a:gd name="T15" fmla="*/ 2469 h 2470"/>
              <a:gd name="T16" fmla="*/ 2657 w 2658"/>
              <a:gd name="T17" fmla="*/ 2469 h 2470"/>
              <a:gd name="T18" fmla="*/ 1500 w 2658"/>
              <a:gd name="T19" fmla="*/ 2469 h 2470"/>
              <a:gd name="T20" fmla="*/ 0 w 2658"/>
              <a:gd name="T21" fmla="*/ 1219 h 2470"/>
              <a:gd name="T22" fmla="*/ 1469 w 2658"/>
              <a:gd name="T23" fmla="*/ 0 h 2470"/>
              <a:gd name="T24" fmla="*/ 1782 w 2658"/>
              <a:gd name="T25" fmla="*/ 0 h 2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658" h="2470">
                <a:moveTo>
                  <a:pt x="1782" y="0"/>
                </a:moveTo>
                <a:lnTo>
                  <a:pt x="1782" y="0"/>
                </a:lnTo>
                <a:cubicBezTo>
                  <a:pt x="1782" y="438"/>
                  <a:pt x="1782" y="438"/>
                  <a:pt x="1782" y="438"/>
                </a:cubicBezTo>
                <a:cubicBezTo>
                  <a:pt x="1469" y="438"/>
                  <a:pt x="1469" y="438"/>
                  <a:pt x="1469" y="438"/>
                </a:cubicBezTo>
                <a:cubicBezTo>
                  <a:pt x="688" y="438"/>
                  <a:pt x="375" y="781"/>
                  <a:pt x="375" y="1219"/>
                </a:cubicBezTo>
                <a:cubicBezTo>
                  <a:pt x="375" y="1719"/>
                  <a:pt x="719" y="2032"/>
                  <a:pt x="1469" y="2032"/>
                </a:cubicBezTo>
                <a:cubicBezTo>
                  <a:pt x="2188" y="2032"/>
                  <a:pt x="2188" y="2032"/>
                  <a:pt x="2188" y="2032"/>
                </a:cubicBezTo>
                <a:cubicBezTo>
                  <a:pt x="2188" y="2469"/>
                  <a:pt x="2188" y="2469"/>
                  <a:pt x="2188" y="2469"/>
                </a:cubicBezTo>
                <a:cubicBezTo>
                  <a:pt x="2657" y="2469"/>
                  <a:pt x="2657" y="2469"/>
                  <a:pt x="2657" y="2469"/>
                </a:cubicBezTo>
                <a:cubicBezTo>
                  <a:pt x="1500" y="2469"/>
                  <a:pt x="1500" y="2469"/>
                  <a:pt x="1500" y="2469"/>
                </a:cubicBezTo>
                <a:cubicBezTo>
                  <a:pt x="438" y="2469"/>
                  <a:pt x="0" y="1938"/>
                  <a:pt x="0" y="1219"/>
                </a:cubicBezTo>
                <a:cubicBezTo>
                  <a:pt x="0" y="532"/>
                  <a:pt x="407" y="0"/>
                  <a:pt x="1469" y="0"/>
                </a:cubicBezTo>
                <a:lnTo>
                  <a:pt x="1782" y="0"/>
                </a:lnTo>
              </a:path>
            </a:pathLst>
          </a:custGeom>
          <a:solidFill>
            <a:schemeClr val="accent5"/>
          </a:solidFill>
          <a:ln>
            <a:noFill/>
          </a:ln>
          <a:effectLst/>
          <a:extLst/>
        </p:spPr>
        <p:txBody>
          <a:bodyPr wrap="none" lIns="243785" tIns="121892" rIns="243785" bIns="121892" anchor="ctr"/>
          <a:lstStyle/>
          <a:p>
            <a:endParaRPr lang="en-US"/>
          </a:p>
        </p:txBody>
      </p:sp>
      <p:sp>
        <p:nvSpPr>
          <p:cNvPr id="7" name="Freeform 2"/>
          <p:cNvSpPr>
            <a:spLocks noChangeArrowheads="1"/>
          </p:cNvSpPr>
          <p:nvPr/>
        </p:nvSpPr>
        <p:spPr bwMode="auto">
          <a:xfrm rot="5400000">
            <a:off x="14511575" y="6667498"/>
            <a:ext cx="2264156" cy="3193388"/>
          </a:xfrm>
          <a:custGeom>
            <a:avLst/>
            <a:gdLst>
              <a:gd name="T0" fmla="*/ 750 w 2187"/>
              <a:gd name="T1" fmla="*/ 0 h 2438"/>
              <a:gd name="T2" fmla="*/ 750 w 2187"/>
              <a:gd name="T3" fmla="*/ 0 h 2438"/>
              <a:gd name="T4" fmla="*/ 2186 w 2187"/>
              <a:gd name="T5" fmla="*/ 1187 h 2438"/>
              <a:gd name="T6" fmla="*/ 719 w 2187"/>
              <a:gd name="T7" fmla="*/ 2437 h 2438"/>
              <a:gd name="T8" fmla="*/ 0 w 2187"/>
              <a:gd name="T9" fmla="*/ 2437 h 2438"/>
              <a:gd name="T10" fmla="*/ 469 w 2187"/>
              <a:gd name="T11" fmla="*/ 2437 h 2438"/>
              <a:gd name="T12" fmla="*/ 469 w 2187"/>
              <a:gd name="T13" fmla="*/ 2031 h 2438"/>
              <a:gd name="T14" fmla="*/ 750 w 2187"/>
              <a:gd name="T15" fmla="*/ 2031 h 2438"/>
              <a:gd name="T16" fmla="*/ 1843 w 2187"/>
              <a:gd name="T17" fmla="*/ 1218 h 2438"/>
              <a:gd name="T18" fmla="*/ 750 w 2187"/>
              <a:gd name="T19" fmla="*/ 437 h 2438"/>
              <a:gd name="T20" fmla="*/ 469 w 2187"/>
              <a:gd name="T21" fmla="*/ 437 h 2438"/>
              <a:gd name="T22" fmla="*/ 0 w 2187"/>
              <a:gd name="T23" fmla="*/ 437 h 2438"/>
              <a:gd name="T24" fmla="*/ 0 w 2187"/>
              <a:gd name="T25" fmla="*/ 0 h 2438"/>
              <a:gd name="T26" fmla="*/ 750 w 2187"/>
              <a:gd name="T27" fmla="*/ 0 h 2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187" h="2438">
                <a:moveTo>
                  <a:pt x="750" y="0"/>
                </a:moveTo>
                <a:lnTo>
                  <a:pt x="750" y="0"/>
                </a:lnTo>
                <a:cubicBezTo>
                  <a:pt x="1780" y="0"/>
                  <a:pt x="2186" y="500"/>
                  <a:pt x="2186" y="1187"/>
                </a:cubicBezTo>
                <a:cubicBezTo>
                  <a:pt x="2186" y="1906"/>
                  <a:pt x="1749" y="2437"/>
                  <a:pt x="719" y="2437"/>
                </a:cubicBezTo>
                <a:cubicBezTo>
                  <a:pt x="0" y="2437"/>
                  <a:pt x="0" y="2437"/>
                  <a:pt x="0" y="2437"/>
                </a:cubicBezTo>
                <a:cubicBezTo>
                  <a:pt x="469" y="2437"/>
                  <a:pt x="469" y="2437"/>
                  <a:pt x="469" y="2437"/>
                </a:cubicBezTo>
                <a:cubicBezTo>
                  <a:pt x="469" y="2031"/>
                  <a:pt x="469" y="2031"/>
                  <a:pt x="469" y="2031"/>
                </a:cubicBezTo>
                <a:cubicBezTo>
                  <a:pt x="750" y="2031"/>
                  <a:pt x="750" y="2031"/>
                  <a:pt x="750" y="2031"/>
                </a:cubicBezTo>
                <a:cubicBezTo>
                  <a:pt x="1499" y="2031"/>
                  <a:pt x="1843" y="1687"/>
                  <a:pt x="1843" y="1218"/>
                </a:cubicBezTo>
                <a:cubicBezTo>
                  <a:pt x="1843" y="750"/>
                  <a:pt x="1499" y="437"/>
                  <a:pt x="750" y="437"/>
                </a:cubicBezTo>
                <a:cubicBezTo>
                  <a:pt x="469" y="437"/>
                  <a:pt x="469" y="437"/>
                  <a:pt x="469" y="437"/>
                </a:cubicBezTo>
                <a:cubicBezTo>
                  <a:pt x="0" y="437"/>
                  <a:pt x="0" y="437"/>
                  <a:pt x="0" y="437"/>
                </a:cubicBezTo>
                <a:cubicBezTo>
                  <a:pt x="0" y="0"/>
                  <a:pt x="0" y="0"/>
                  <a:pt x="0" y="0"/>
                </a:cubicBezTo>
                <a:lnTo>
                  <a:pt x="750" y="0"/>
                </a:lnTo>
              </a:path>
            </a:pathLst>
          </a:custGeom>
          <a:solidFill>
            <a:srgbClr val="0070C0"/>
          </a:solidFill>
          <a:ln>
            <a:noFill/>
          </a:ln>
          <a:effectLst/>
          <a:extLst/>
        </p:spPr>
        <p:txBody>
          <a:bodyPr wrap="none" lIns="243785" tIns="121892" rIns="243785" bIns="121892" anchor="ctr"/>
          <a:lstStyle/>
          <a:p>
            <a:endParaRPr lang="en-US"/>
          </a:p>
        </p:txBody>
      </p:sp>
      <p:sp>
        <p:nvSpPr>
          <p:cNvPr id="8" name="Freeform 3"/>
          <p:cNvSpPr>
            <a:spLocks noChangeArrowheads="1"/>
          </p:cNvSpPr>
          <p:nvPr/>
        </p:nvSpPr>
        <p:spPr bwMode="auto">
          <a:xfrm rot="5400000">
            <a:off x="11153321" y="5094919"/>
            <a:ext cx="3656426" cy="3193386"/>
          </a:xfrm>
          <a:custGeom>
            <a:avLst/>
            <a:gdLst>
              <a:gd name="T0" fmla="*/ 2657 w 3532"/>
              <a:gd name="T1" fmla="*/ 0 h 2437"/>
              <a:gd name="T2" fmla="*/ 2657 w 3532"/>
              <a:gd name="T3" fmla="*/ 0 h 2437"/>
              <a:gd name="T4" fmla="*/ 2657 w 3532"/>
              <a:gd name="T5" fmla="*/ 406 h 2437"/>
              <a:gd name="T6" fmla="*/ 2188 w 3532"/>
              <a:gd name="T7" fmla="*/ 406 h 2437"/>
              <a:gd name="T8" fmla="*/ 1469 w 3532"/>
              <a:gd name="T9" fmla="*/ 406 h 2437"/>
              <a:gd name="T10" fmla="*/ 375 w 3532"/>
              <a:gd name="T11" fmla="*/ 1187 h 2437"/>
              <a:gd name="T12" fmla="*/ 1469 w 3532"/>
              <a:gd name="T13" fmla="*/ 2000 h 2437"/>
              <a:gd name="T14" fmla="*/ 1750 w 3532"/>
              <a:gd name="T15" fmla="*/ 2000 h 2437"/>
              <a:gd name="T16" fmla="*/ 1750 w 3532"/>
              <a:gd name="T17" fmla="*/ 2436 h 2437"/>
              <a:gd name="T18" fmla="*/ 3531 w 3532"/>
              <a:gd name="T19" fmla="*/ 2436 h 2437"/>
              <a:gd name="T20" fmla="*/ 1500 w 3532"/>
              <a:gd name="T21" fmla="*/ 2436 h 2437"/>
              <a:gd name="T22" fmla="*/ 0 w 3532"/>
              <a:gd name="T23" fmla="*/ 1187 h 2437"/>
              <a:gd name="T24" fmla="*/ 1469 w 3532"/>
              <a:gd name="T25" fmla="*/ 0 h 2437"/>
              <a:gd name="T26" fmla="*/ 2657 w 3532"/>
              <a:gd name="T27" fmla="*/ 0 h 24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532" h="2437">
                <a:moveTo>
                  <a:pt x="2657" y="0"/>
                </a:moveTo>
                <a:lnTo>
                  <a:pt x="2657" y="0"/>
                </a:lnTo>
                <a:cubicBezTo>
                  <a:pt x="2657" y="406"/>
                  <a:pt x="2657" y="406"/>
                  <a:pt x="2657" y="406"/>
                </a:cubicBezTo>
                <a:cubicBezTo>
                  <a:pt x="2188" y="406"/>
                  <a:pt x="2188" y="406"/>
                  <a:pt x="2188" y="406"/>
                </a:cubicBezTo>
                <a:cubicBezTo>
                  <a:pt x="1469" y="406"/>
                  <a:pt x="1469" y="406"/>
                  <a:pt x="1469" y="406"/>
                </a:cubicBezTo>
                <a:cubicBezTo>
                  <a:pt x="688" y="406"/>
                  <a:pt x="375" y="750"/>
                  <a:pt x="375" y="1187"/>
                </a:cubicBezTo>
                <a:cubicBezTo>
                  <a:pt x="375" y="1687"/>
                  <a:pt x="719" y="2000"/>
                  <a:pt x="1469" y="2000"/>
                </a:cubicBezTo>
                <a:cubicBezTo>
                  <a:pt x="1750" y="2000"/>
                  <a:pt x="1750" y="2000"/>
                  <a:pt x="1750" y="2000"/>
                </a:cubicBezTo>
                <a:cubicBezTo>
                  <a:pt x="1750" y="2436"/>
                  <a:pt x="1750" y="2436"/>
                  <a:pt x="1750" y="2436"/>
                </a:cubicBezTo>
                <a:cubicBezTo>
                  <a:pt x="3531" y="2436"/>
                  <a:pt x="3531" y="2436"/>
                  <a:pt x="3531" y="2436"/>
                </a:cubicBezTo>
                <a:cubicBezTo>
                  <a:pt x="1500" y="2436"/>
                  <a:pt x="1500" y="2436"/>
                  <a:pt x="1500" y="2436"/>
                </a:cubicBezTo>
                <a:cubicBezTo>
                  <a:pt x="438" y="2436"/>
                  <a:pt x="0" y="1906"/>
                  <a:pt x="0" y="1187"/>
                </a:cubicBezTo>
                <a:cubicBezTo>
                  <a:pt x="0" y="500"/>
                  <a:pt x="407" y="0"/>
                  <a:pt x="1469" y="0"/>
                </a:cubicBezTo>
                <a:lnTo>
                  <a:pt x="2657" y="0"/>
                </a:lnTo>
              </a:path>
            </a:pathLst>
          </a:custGeom>
          <a:solidFill>
            <a:schemeClr val="accent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43785" tIns="121892" rIns="243785" bIns="121892" anchor="ctr"/>
          <a:lstStyle/>
          <a:p>
            <a:endParaRPr lang="en-US"/>
          </a:p>
        </p:txBody>
      </p:sp>
      <p:sp>
        <p:nvSpPr>
          <p:cNvPr id="9" name="Freeform 4"/>
          <p:cNvSpPr>
            <a:spLocks noChangeArrowheads="1"/>
          </p:cNvSpPr>
          <p:nvPr/>
        </p:nvSpPr>
        <p:spPr bwMode="auto">
          <a:xfrm rot="5400000">
            <a:off x="8527389" y="6870967"/>
            <a:ext cx="3624474" cy="3233810"/>
          </a:xfrm>
          <a:custGeom>
            <a:avLst/>
            <a:gdLst>
              <a:gd name="T0" fmla="*/ 2062 w 3500"/>
              <a:gd name="T1" fmla="*/ 0 h 2469"/>
              <a:gd name="T2" fmla="*/ 2062 w 3500"/>
              <a:gd name="T3" fmla="*/ 0 h 2469"/>
              <a:gd name="T4" fmla="*/ 3499 w 3500"/>
              <a:gd name="T5" fmla="*/ 1186 h 2469"/>
              <a:gd name="T6" fmla="*/ 2031 w 3500"/>
              <a:gd name="T7" fmla="*/ 2468 h 2469"/>
              <a:gd name="T8" fmla="*/ 0 w 3500"/>
              <a:gd name="T9" fmla="*/ 2468 h 2469"/>
              <a:gd name="T10" fmla="*/ 1781 w 3500"/>
              <a:gd name="T11" fmla="*/ 2468 h 2469"/>
              <a:gd name="T12" fmla="*/ 1781 w 3500"/>
              <a:gd name="T13" fmla="*/ 2030 h 2469"/>
              <a:gd name="T14" fmla="*/ 2062 w 3500"/>
              <a:gd name="T15" fmla="*/ 2030 h 2469"/>
              <a:gd name="T16" fmla="*/ 3156 w 3500"/>
              <a:gd name="T17" fmla="*/ 1218 h 2469"/>
              <a:gd name="T18" fmla="*/ 2062 w 3500"/>
              <a:gd name="T19" fmla="*/ 436 h 2469"/>
              <a:gd name="T20" fmla="*/ 1781 w 3500"/>
              <a:gd name="T21" fmla="*/ 436 h 2469"/>
              <a:gd name="T22" fmla="*/ 0 w 3500"/>
              <a:gd name="T23" fmla="*/ 436 h 2469"/>
              <a:gd name="T24" fmla="*/ 0 w 3500"/>
              <a:gd name="T25" fmla="*/ 0 h 2469"/>
              <a:gd name="T26" fmla="*/ 2062 w 3500"/>
              <a:gd name="T27" fmla="*/ 0 h 2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500" h="2469">
                <a:moveTo>
                  <a:pt x="2062" y="0"/>
                </a:moveTo>
                <a:lnTo>
                  <a:pt x="2062" y="0"/>
                </a:lnTo>
                <a:cubicBezTo>
                  <a:pt x="3093" y="0"/>
                  <a:pt x="3499" y="530"/>
                  <a:pt x="3499" y="1186"/>
                </a:cubicBezTo>
                <a:cubicBezTo>
                  <a:pt x="3499" y="1905"/>
                  <a:pt x="3062" y="2468"/>
                  <a:pt x="2031" y="2468"/>
                </a:cubicBezTo>
                <a:cubicBezTo>
                  <a:pt x="0" y="2468"/>
                  <a:pt x="0" y="2468"/>
                  <a:pt x="0" y="2468"/>
                </a:cubicBezTo>
                <a:cubicBezTo>
                  <a:pt x="1781" y="2468"/>
                  <a:pt x="1781" y="2468"/>
                  <a:pt x="1781" y="2468"/>
                </a:cubicBezTo>
                <a:cubicBezTo>
                  <a:pt x="1781" y="2030"/>
                  <a:pt x="1781" y="2030"/>
                  <a:pt x="1781" y="2030"/>
                </a:cubicBezTo>
                <a:cubicBezTo>
                  <a:pt x="2062" y="2030"/>
                  <a:pt x="2062" y="2030"/>
                  <a:pt x="2062" y="2030"/>
                </a:cubicBezTo>
                <a:cubicBezTo>
                  <a:pt x="2812" y="2030"/>
                  <a:pt x="3156" y="1718"/>
                  <a:pt x="3156" y="1218"/>
                </a:cubicBezTo>
                <a:cubicBezTo>
                  <a:pt x="3156" y="780"/>
                  <a:pt x="2812" y="436"/>
                  <a:pt x="2062" y="436"/>
                </a:cubicBezTo>
                <a:cubicBezTo>
                  <a:pt x="1781" y="436"/>
                  <a:pt x="1781" y="436"/>
                  <a:pt x="1781" y="436"/>
                </a:cubicBezTo>
                <a:cubicBezTo>
                  <a:pt x="0" y="436"/>
                  <a:pt x="0" y="436"/>
                  <a:pt x="0" y="436"/>
                </a:cubicBezTo>
                <a:cubicBezTo>
                  <a:pt x="0" y="0"/>
                  <a:pt x="0" y="0"/>
                  <a:pt x="0" y="0"/>
                </a:cubicBezTo>
                <a:lnTo>
                  <a:pt x="2062" y="0"/>
                </a:lnTo>
              </a:path>
            </a:pathLst>
          </a:custGeom>
          <a:solidFill>
            <a:schemeClr val="accent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43785" tIns="121892" rIns="243785" bIns="121892" anchor="ctr"/>
          <a:lstStyle/>
          <a:p>
            <a:endParaRPr lang="en-US"/>
          </a:p>
        </p:txBody>
      </p:sp>
      <p:sp>
        <p:nvSpPr>
          <p:cNvPr id="10" name="Freeform 5"/>
          <p:cNvSpPr>
            <a:spLocks noChangeArrowheads="1"/>
          </p:cNvSpPr>
          <p:nvPr/>
        </p:nvSpPr>
        <p:spPr bwMode="auto">
          <a:xfrm rot="5400000">
            <a:off x="5229359" y="5740845"/>
            <a:ext cx="4948276" cy="3193386"/>
          </a:xfrm>
          <a:custGeom>
            <a:avLst/>
            <a:gdLst>
              <a:gd name="T0" fmla="*/ 1750 w 4782"/>
              <a:gd name="T1" fmla="*/ 2438 h 2439"/>
              <a:gd name="T2" fmla="*/ 1750 w 4782"/>
              <a:gd name="T3" fmla="*/ 2438 h 2439"/>
              <a:gd name="T4" fmla="*/ 1750 w 4782"/>
              <a:gd name="T5" fmla="*/ 2000 h 2439"/>
              <a:gd name="T6" fmla="*/ 1469 w 4782"/>
              <a:gd name="T7" fmla="*/ 2000 h 2439"/>
              <a:gd name="T8" fmla="*/ 375 w 4782"/>
              <a:gd name="T9" fmla="*/ 1188 h 2439"/>
              <a:gd name="T10" fmla="*/ 1469 w 4782"/>
              <a:gd name="T11" fmla="*/ 438 h 2439"/>
              <a:gd name="T12" fmla="*/ 1750 w 4782"/>
              <a:gd name="T13" fmla="*/ 438 h 2439"/>
              <a:gd name="T14" fmla="*/ 3531 w 4782"/>
              <a:gd name="T15" fmla="*/ 438 h 2439"/>
              <a:gd name="T16" fmla="*/ 3531 w 4782"/>
              <a:gd name="T17" fmla="*/ 0 h 2439"/>
              <a:gd name="T18" fmla="*/ 1469 w 4782"/>
              <a:gd name="T19" fmla="*/ 0 h 2439"/>
              <a:gd name="T20" fmla="*/ 0 w 4782"/>
              <a:gd name="T21" fmla="*/ 1188 h 2439"/>
              <a:gd name="T22" fmla="*/ 1500 w 4782"/>
              <a:gd name="T23" fmla="*/ 2438 h 2439"/>
              <a:gd name="T24" fmla="*/ 4781 w 4782"/>
              <a:gd name="T25" fmla="*/ 2438 h 2439"/>
              <a:gd name="T26" fmla="*/ 1750 w 4782"/>
              <a:gd name="T27" fmla="*/ 2438 h 2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782" h="2439">
                <a:moveTo>
                  <a:pt x="1750" y="2438"/>
                </a:moveTo>
                <a:lnTo>
                  <a:pt x="1750" y="2438"/>
                </a:lnTo>
                <a:cubicBezTo>
                  <a:pt x="1750" y="2000"/>
                  <a:pt x="1750" y="2000"/>
                  <a:pt x="1750" y="2000"/>
                </a:cubicBezTo>
                <a:cubicBezTo>
                  <a:pt x="1469" y="2000"/>
                  <a:pt x="1469" y="2000"/>
                  <a:pt x="1469" y="2000"/>
                </a:cubicBezTo>
                <a:cubicBezTo>
                  <a:pt x="719" y="2000"/>
                  <a:pt x="375" y="1688"/>
                  <a:pt x="375" y="1188"/>
                </a:cubicBezTo>
                <a:cubicBezTo>
                  <a:pt x="375" y="750"/>
                  <a:pt x="688" y="438"/>
                  <a:pt x="1469" y="438"/>
                </a:cubicBezTo>
                <a:cubicBezTo>
                  <a:pt x="1750" y="438"/>
                  <a:pt x="1750" y="438"/>
                  <a:pt x="1750" y="438"/>
                </a:cubicBezTo>
                <a:cubicBezTo>
                  <a:pt x="3531" y="438"/>
                  <a:pt x="3531" y="438"/>
                  <a:pt x="3531" y="438"/>
                </a:cubicBezTo>
                <a:cubicBezTo>
                  <a:pt x="3531" y="0"/>
                  <a:pt x="3531" y="0"/>
                  <a:pt x="3531" y="0"/>
                </a:cubicBezTo>
                <a:cubicBezTo>
                  <a:pt x="1469" y="0"/>
                  <a:pt x="1469" y="0"/>
                  <a:pt x="1469" y="0"/>
                </a:cubicBezTo>
                <a:cubicBezTo>
                  <a:pt x="407" y="0"/>
                  <a:pt x="0" y="500"/>
                  <a:pt x="0" y="1188"/>
                </a:cubicBezTo>
                <a:cubicBezTo>
                  <a:pt x="0" y="1906"/>
                  <a:pt x="438" y="2438"/>
                  <a:pt x="1500" y="2438"/>
                </a:cubicBezTo>
                <a:cubicBezTo>
                  <a:pt x="4781" y="2438"/>
                  <a:pt x="4781" y="2438"/>
                  <a:pt x="4781" y="2438"/>
                </a:cubicBezTo>
                <a:lnTo>
                  <a:pt x="1750" y="2438"/>
                </a:lnTo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43785" tIns="121892" rIns="243785" bIns="121892" anchor="ctr"/>
          <a:lstStyle/>
          <a:p>
            <a:endParaRPr lang="en-US"/>
          </a:p>
        </p:txBody>
      </p:sp>
      <p:sp>
        <p:nvSpPr>
          <p:cNvPr id="11" name="Freeform 6"/>
          <p:cNvSpPr>
            <a:spLocks noChangeArrowheads="1"/>
          </p:cNvSpPr>
          <p:nvPr/>
        </p:nvSpPr>
        <p:spPr bwMode="auto">
          <a:xfrm rot="5400000">
            <a:off x="1687106" y="6626749"/>
            <a:ext cx="6760512" cy="3233810"/>
          </a:xfrm>
          <a:custGeom>
            <a:avLst/>
            <a:gdLst>
              <a:gd name="T0" fmla="*/ 5062 w 6532"/>
              <a:gd name="T1" fmla="*/ 0 h 2470"/>
              <a:gd name="T2" fmla="*/ 5062 w 6532"/>
              <a:gd name="T3" fmla="*/ 0 h 2470"/>
              <a:gd name="T4" fmla="*/ 6531 w 6532"/>
              <a:gd name="T5" fmla="*/ 1219 h 2470"/>
              <a:gd name="T6" fmla="*/ 5062 w 6532"/>
              <a:gd name="T7" fmla="*/ 2469 h 2470"/>
              <a:gd name="T8" fmla="*/ 0 w 6532"/>
              <a:gd name="T9" fmla="*/ 2469 h 2470"/>
              <a:gd name="T10" fmla="*/ 0 w 6532"/>
              <a:gd name="T11" fmla="*/ 2031 h 2470"/>
              <a:gd name="T12" fmla="*/ 5062 w 6532"/>
              <a:gd name="T13" fmla="*/ 2031 h 2470"/>
              <a:gd name="T14" fmla="*/ 6156 w 6532"/>
              <a:gd name="T15" fmla="*/ 1219 h 2470"/>
              <a:gd name="T16" fmla="*/ 5062 w 6532"/>
              <a:gd name="T17" fmla="*/ 438 h 2470"/>
              <a:gd name="T18" fmla="*/ 4781 w 6532"/>
              <a:gd name="T19" fmla="*/ 438 h 2470"/>
              <a:gd name="T20" fmla="*/ 1750 w 6532"/>
              <a:gd name="T21" fmla="*/ 438 h 2470"/>
              <a:gd name="T22" fmla="*/ 1750 w 6532"/>
              <a:gd name="T23" fmla="*/ 0 h 2470"/>
              <a:gd name="T24" fmla="*/ 5062 w 6532"/>
              <a:gd name="T25" fmla="*/ 0 h 2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532" h="2470">
                <a:moveTo>
                  <a:pt x="5062" y="0"/>
                </a:moveTo>
                <a:lnTo>
                  <a:pt x="5062" y="0"/>
                </a:lnTo>
                <a:cubicBezTo>
                  <a:pt x="6124" y="0"/>
                  <a:pt x="6531" y="531"/>
                  <a:pt x="6531" y="1219"/>
                </a:cubicBezTo>
                <a:cubicBezTo>
                  <a:pt x="6531" y="1937"/>
                  <a:pt x="6093" y="2469"/>
                  <a:pt x="5062" y="2469"/>
                </a:cubicBezTo>
                <a:cubicBezTo>
                  <a:pt x="0" y="2469"/>
                  <a:pt x="0" y="2469"/>
                  <a:pt x="0" y="2469"/>
                </a:cubicBezTo>
                <a:cubicBezTo>
                  <a:pt x="0" y="2031"/>
                  <a:pt x="0" y="2031"/>
                  <a:pt x="0" y="2031"/>
                </a:cubicBezTo>
                <a:cubicBezTo>
                  <a:pt x="5062" y="2031"/>
                  <a:pt x="5062" y="2031"/>
                  <a:pt x="5062" y="2031"/>
                </a:cubicBezTo>
                <a:cubicBezTo>
                  <a:pt x="5843" y="2031"/>
                  <a:pt x="6156" y="1719"/>
                  <a:pt x="6156" y="1219"/>
                </a:cubicBezTo>
                <a:cubicBezTo>
                  <a:pt x="6156" y="781"/>
                  <a:pt x="5843" y="438"/>
                  <a:pt x="5062" y="438"/>
                </a:cubicBezTo>
                <a:cubicBezTo>
                  <a:pt x="4781" y="438"/>
                  <a:pt x="4781" y="438"/>
                  <a:pt x="4781" y="438"/>
                </a:cubicBezTo>
                <a:cubicBezTo>
                  <a:pt x="1750" y="438"/>
                  <a:pt x="1750" y="438"/>
                  <a:pt x="1750" y="438"/>
                </a:cubicBezTo>
                <a:cubicBezTo>
                  <a:pt x="1750" y="0"/>
                  <a:pt x="1750" y="0"/>
                  <a:pt x="1750" y="0"/>
                </a:cubicBezTo>
                <a:lnTo>
                  <a:pt x="5062" y="0"/>
                </a:ln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243785" tIns="121892" rIns="243785" bIns="121892" anchor="ctr"/>
          <a:lstStyle/>
          <a:p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376578" y="9283858"/>
            <a:ext cx="1546697" cy="15471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03" tIns="91400" rIns="182803" bIns="91400"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7019821" y="5698182"/>
            <a:ext cx="1546697" cy="15471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03" tIns="91400" rIns="182803" bIns="91400"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9660343" y="8112150"/>
            <a:ext cx="1546697" cy="15471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03" tIns="91400" rIns="182803" bIns="91400"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17582006" y="5698182"/>
            <a:ext cx="1546697" cy="15471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03" tIns="91400" rIns="182803" bIns="91400"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14978734" y="7226456"/>
            <a:ext cx="1546697" cy="1547100"/>
          </a:xfrm>
          <a:prstGeom prst="ellipse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03" tIns="91400" rIns="182803" bIns="91400"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1707917" y="4926114"/>
            <a:ext cx="1546697" cy="15471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03" tIns="91400" rIns="182803" bIns="91400"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1000125" y="6555479"/>
            <a:ext cx="2684811" cy="1631103"/>
          </a:xfrm>
          <a:prstGeom prst="rect">
            <a:avLst/>
          </a:prstGeom>
          <a:noFill/>
        </p:spPr>
        <p:txBody>
          <a:bodyPr vert="horz" wrap="square" lIns="243731" tIns="121864" rIns="243731" bIns="121864" rtlCol="0">
            <a:spAutoFit/>
          </a:bodyPr>
          <a:lstStyle/>
          <a:p>
            <a:pPr algn="ctr"/>
            <a:r>
              <a:rPr lang="en-US" sz="3000" b="1">
                <a:cs typeface="Lato Light"/>
              </a:rPr>
              <a:t>Linear Regression</a:t>
            </a:r>
          </a:p>
          <a:p>
            <a:pPr algn="ctr"/>
            <a:endParaRPr lang="en-US" sz="3000">
              <a:latin typeface="Lato Regular"/>
              <a:cs typeface="Lato Regular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770689" y="8214539"/>
            <a:ext cx="2581185" cy="1600325"/>
          </a:xfrm>
          <a:prstGeom prst="rect">
            <a:avLst/>
          </a:prstGeom>
          <a:noFill/>
        </p:spPr>
        <p:txBody>
          <a:bodyPr vert="horz" wrap="square" lIns="243731" tIns="121864" rIns="243731" bIns="121864" rtlCol="0">
            <a:spAutoFit/>
          </a:bodyPr>
          <a:lstStyle/>
          <a:p>
            <a:pPr algn="ctr"/>
            <a:r>
              <a:rPr lang="en-US" sz="3000" b="1">
                <a:cs typeface="Lato Light"/>
              </a:rPr>
              <a:t>Logistic Regression</a:t>
            </a:r>
          </a:p>
          <a:p>
            <a:pPr algn="ctr"/>
            <a:endParaRPr lang="en-US" sz="2800">
              <a:latin typeface="Lato Regular"/>
              <a:cs typeface="Lato Regular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381720" y="7379570"/>
            <a:ext cx="2084653" cy="707773"/>
          </a:xfrm>
          <a:prstGeom prst="rect">
            <a:avLst/>
          </a:prstGeom>
          <a:noFill/>
        </p:spPr>
        <p:txBody>
          <a:bodyPr vert="horz" wrap="square" lIns="243731" tIns="121864" rIns="243731" bIns="121864" rtlCol="0">
            <a:spAutoFit/>
          </a:bodyPr>
          <a:lstStyle/>
          <a:p>
            <a:pPr algn="ctr"/>
            <a:r>
              <a:rPr lang="en-US" sz="3000" b="1">
                <a:cs typeface="Lato Light"/>
              </a:rPr>
              <a:t>SVM</a:t>
            </a:r>
            <a:endParaRPr lang="en-US" sz="3000" b="1">
              <a:latin typeface="Lato Regular"/>
              <a:cs typeface="Lato Regular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651526" y="7379570"/>
            <a:ext cx="2292449" cy="1600325"/>
          </a:xfrm>
          <a:prstGeom prst="rect">
            <a:avLst/>
          </a:prstGeom>
          <a:noFill/>
        </p:spPr>
        <p:txBody>
          <a:bodyPr vert="horz" wrap="square" lIns="243731" tIns="121864" rIns="243731" bIns="121864" rtlCol="0">
            <a:spAutoFit/>
          </a:bodyPr>
          <a:lstStyle/>
          <a:p>
            <a:pPr algn="ctr"/>
            <a:r>
              <a:rPr lang="en-US" sz="3000" b="1">
                <a:cs typeface="Lato Light"/>
              </a:rPr>
              <a:t>Decision Tree</a:t>
            </a:r>
          </a:p>
          <a:p>
            <a:pPr algn="ctr"/>
            <a:endParaRPr lang="en-US" sz="2800">
              <a:latin typeface="Lato Regular"/>
              <a:cs typeface="Lato Regular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2038082" y="7374270"/>
            <a:ext cx="2090423" cy="1600325"/>
          </a:xfrm>
          <a:prstGeom prst="rect">
            <a:avLst/>
          </a:prstGeom>
          <a:noFill/>
        </p:spPr>
        <p:txBody>
          <a:bodyPr vert="horz" wrap="square" lIns="243731" tIns="121864" rIns="243731" bIns="121864" rtlCol="0">
            <a:spAutoFit/>
          </a:bodyPr>
          <a:lstStyle/>
          <a:p>
            <a:pPr algn="ctr"/>
            <a:r>
              <a:rPr lang="en-US" sz="3000" b="1">
                <a:cs typeface="Lato Light"/>
              </a:rPr>
              <a:t>Naive Bayes</a:t>
            </a:r>
          </a:p>
          <a:p>
            <a:pPr algn="ctr"/>
            <a:endParaRPr lang="en-US" sz="2800">
              <a:latin typeface="Lato Regular"/>
              <a:cs typeface="Lato Regular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4651296" y="6439214"/>
            <a:ext cx="2084655" cy="707773"/>
          </a:xfrm>
          <a:prstGeom prst="rect">
            <a:avLst/>
          </a:prstGeom>
          <a:noFill/>
        </p:spPr>
        <p:txBody>
          <a:bodyPr vert="horz" wrap="square" lIns="243731" tIns="121864" rIns="243731" bIns="121864" rtlCol="0">
            <a:spAutoFit/>
          </a:bodyPr>
          <a:lstStyle/>
          <a:p>
            <a:pPr algn="ctr"/>
            <a:r>
              <a:rPr lang="en-US" sz="3000" b="1">
                <a:cs typeface="Lato Light"/>
              </a:rPr>
              <a:t>KNN</a:t>
            </a:r>
            <a:endParaRPr lang="en-US" sz="3000" b="1">
              <a:latin typeface="Lato Regular"/>
              <a:cs typeface="Lato Regular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7321896" y="7464037"/>
            <a:ext cx="2264746" cy="707773"/>
          </a:xfrm>
          <a:prstGeom prst="rect">
            <a:avLst/>
          </a:prstGeom>
          <a:noFill/>
        </p:spPr>
        <p:txBody>
          <a:bodyPr vert="horz" wrap="square" lIns="243731" tIns="121864" rIns="243731" bIns="121864" rtlCol="0">
            <a:spAutoFit/>
          </a:bodyPr>
          <a:lstStyle/>
          <a:p>
            <a:pPr algn="ctr"/>
            <a:r>
              <a:rPr lang="en-US" sz="3000" b="1">
                <a:cs typeface="Lato Light"/>
              </a:rPr>
              <a:t>K-Means</a:t>
            </a:r>
            <a:endParaRPr lang="en-US" sz="3000" b="1">
              <a:latin typeface="Lato Regular"/>
              <a:cs typeface="Lato Regular"/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12678877" y="6081995"/>
            <a:ext cx="785969" cy="735086"/>
            <a:chOff x="998489" y="2241774"/>
            <a:chExt cx="256404" cy="239742"/>
          </a:xfrm>
          <a:solidFill>
            <a:schemeClr val="bg1"/>
          </a:solidFill>
        </p:grpSpPr>
        <p:sp>
          <p:nvSpPr>
            <p:cNvPr id="57" name="Freeform 58"/>
            <p:cNvSpPr>
              <a:spLocks noEditPoints="1"/>
            </p:cNvSpPr>
            <p:nvPr/>
          </p:nvSpPr>
          <p:spPr bwMode="auto">
            <a:xfrm>
              <a:off x="998489" y="2241774"/>
              <a:ext cx="256404" cy="239742"/>
            </a:xfrm>
            <a:custGeom>
              <a:avLst/>
              <a:gdLst>
                <a:gd name="T0" fmla="*/ 230 w 234"/>
                <a:gd name="T1" fmla="*/ 48 h 219"/>
                <a:gd name="T2" fmla="*/ 186 w 234"/>
                <a:gd name="T3" fmla="*/ 5 h 219"/>
                <a:gd name="T4" fmla="*/ 176 w 234"/>
                <a:gd name="T5" fmla="*/ 0 h 219"/>
                <a:gd name="T6" fmla="*/ 22 w 234"/>
                <a:gd name="T7" fmla="*/ 0 h 219"/>
                <a:gd name="T8" fmla="*/ 0 w 234"/>
                <a:gd name="T9" fmla="*/ 22 h 219"/>
                <a:gd name="T10" fmla="*/ 0 w 234"/>
                <a:gd name="T11" fmla="*/ 197 h 219"/>
                <a:gd name="T12" fmla="*/ 22 w 234"/>
                <a:gd name="T13" fmla="*/ 219 h 219"/>
                <a:gd name="T14" fmla="*/ 212 w 234"/>
                <a:gd name="T15" fmla="*/ 219 h 219"/>
                <a:gd name="T16" fmla="*/ 234 w 234"/>
                <a:gd name="T17" fmla="*/ 197 h 219"/>
                <a:gd name="T18" fmla="*/ 234 w 234"/>
                <a:gd name="T19" fmla="*/ 59 h 219"/>
                <a:gd name="T20" fmla="*/ 230 w 234"/>
                <a:gd name="T21" fmla="*/ 48 h 219"/>
                <a:gd name="T22" fmla="*/ 220 w 234"/>
                <a:gd name="T23" fmla="*/ 197 h 219"/>
                <a:gd name="T24" fmla="*/ 212 w 234"/>
                <a:gd name="T25" fmla="*/ 205 h 219"/>
                <a:gd name="T26" fmla="*/ 22 w 234"/>
                <a:gd name="T27" fmla="*/ 205 h 219"/>
                <a:gd name="T28" fmla="*/ 15 w 234"/>
                <a:gd name="T29" fmla="*/ 197 h 219"/>
                <a:gd name="T30" fmla="*/ 15 w 234"/>
                <a:gd name="T31" fmla="*/ 22 h 219"/>
                <a:gd name="T32" fmla="*/ 22 w 234"/>
                <a:gd name="T33" fmla="*/ 15 h 219"/>
                <a:gd name="T34" fmla="*/ 168 w 234"/>
                <a:gd name="T35" fmla="*/ 15 h 219"/>
                <a:gd name="T36" fmla="*/ 168 w 234"/>
                <a:gd name="T37" fmla="*/ 44 h 219"/>
                <a:gd name="T38" fmla="*/ 168 w 234"/>
                <a:gd name="T39" fmla="*/ 44 h 219"/>
                <a:gd name="T40" fmla="*/ 190 w 234"/>
                <a:gd name="T41" fmla="*/ 66 h 219"/>
                <a:gd name="T42" fmla="*/ 198 w 234"/>
                <a:gd name="T43" fmla="*/ 66 h 219"/>
                <a:gd name="T44" fmla="*/ 220 w 234"/>
                <a:gd name="T45" fmla="*/ 66 h 219"/>
                <a:gd name="T46" fmla="*/ 220 w 234"/>
                <a:gd name="T47" fmla="*/ 197 h 219"/>
                <a:gd name="T48" fmla="*/ 198 w 234"/>
                <a:gd name="T49" fmla="*/ 59 h 219"/>
                <a:gd name="T50" fmla="*/ 190 w 234"/>
                <a:gd name="T51" fmla="*/ 59 h 219"/>
                <a:gd name="T52" fmla="*/ 176 w 234"/>
                <a:gd name="T53" fmla="*/ 44 h 219"/>
                <a:gd name="T54" fmla="*/ 176 w 234"/>
                <a:gd name="T55" fmla="*/ 44 h 219"/>
                <a:gd name="T56" fmla="*/ 176 w 234"/>
                <a:gd name="T57" fmla="*/ 15 h 219"/>
                <a:gd name="T58" fmla="*/ 220 w 234"/>
                <a:gd name="T59" fmla="*/ 59 h 219"/>
                <a:gd name="T60" fmla="*/ 198 w 234"/>
                <a:gd name="T61" fmla="*/ 5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34" h="219">
                  <a:moveTo>
                    <a:pt x="230" y="48"/>
                  </a:moveTo>
                  <a:cubicBezTo>
                    <a:pt x="186" y="5"/>
                    <a:pt x="186" y="5"/>
                    <a:pt x="186" y="5"/>
                  </a:cubicBezTo>
                  <a:cubicBezTo>
                    <a:pt x="183" y="2"/>
                    <a:pt x="180" y="0"/>
                    <a:pt x="17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197"/>
                    <a:pt x="0" y="197"/>
                    <a:pt x="0" y="197"/>
                  </a:cubicBezTo>
                  <a:cubicBezTo>
                    <a:pt x="0" y="210"/>
                    <a:pt x="10" y="219"/>
                    <a:pt x="22" y="219"/>
                  </a:cubicBezTo>
                  <a:cubicBezTo>
                    <a:pt x="212" y="219"/>
                    <a:pt x="212" y="219"/>
                    <a:pt x="212" y="219"/>
                  </a:cubicBezTo>
                  <a:cubicBezTo>
                    <a:pt x="224" y="219"/>
                    <a:pt x="234" y="210"/>
                    <a:pt x="234" y="197"/>
                  </a:cubicBezTo>
                  <a:cubicBezTo>
                    <a:pt x="234" y="59"/>
                    <a:pt x="234" y="59"/>
                    <a:pt x="234" y="59"/>
                  </a:cubicBezTo>
                  <a:cubicBezTo>
                    <a:pt x="234" y="55"/>
                    <a:pt x="233" y="51"/>
                    <a:pt x="230" y="48"/>
                  </a:cubicBezTo>
                  <a:close/>
                  <a:moveTo>
                    <a:pt x="220" y="197"/>
                  </a:moveTo>
                  <a:cubicBezTo>
                    <a:pt x="220" y="202"/>
                    <a:pt x="216" y="205"/>
                    <a:pt x="212" y="205"/>
                  </a:cubicBezTo>
                  <a:cubicBezTo>
                    <a:pt x="22" y="205"/>
                    <a:pt x="22" y="205"/>
                    <a:pt x="22" y="205"/>
                  </a:cubicBezTo>
                  <a:cubicBezTo>
                    <a:pt x="18" y="205"/>
                    <a:pt x="15" y="202"/>
                    <a:pt x="15" y="197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18"/>
                    <a:pt x="18" y="15"/>
                    <a:pt x="22" y="15"/>
                  </a:cubicBezTo>
                  <a:cubicBezTo>
                    <a:pt x="168" y="15"/>
                    <a:pt x="168" y="15"/>
                    <a:pt x="168" y="15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68" y="44"/>
                    <a:pt x="168" y="44"/>
                    <a:pt x="168" y="44"/>
                  </a:cubicBezTo>
                  <a:cubicBezTo>
                    <a:pt x="168" y="56"/>
                    <a:pt x="178" y="66"/>
                    <a:pt x="190" y="66"/>
                  </a:cubicBezTo>
                  <a:cubicBezTo>
                    <a:pt x="198" y="66"/>
                    <a:pt x="198" y="66"/>
                    <a:pt x="198" y="66"/>
                  </a:cubicBezTo>
                  <a:cubicBezTo>
                    <a:pt x="220" y="66"/>
                    <a:pt x="220" y="66"/>
                    <a:pt x="220" y="66"/>
                  </a:cubicBezTo>
                  <a:lnTo>
                    <a:pt x="220" y="197"/>
                  </a:lnTo>
                  <a:close/>
                  <a:moveTo>
                    <a:pt x="198" y="59"/>
                  </a:moveTo>
                  <a:cubicBezTo>
                    <a:pt x="190" y="59"/>
                    <a:pt x="190" y="59"/>
                    <a:pt x="190" y="59"/>
                  </a:cubicBezTo>
                  <a:cubicBezTo>
                    <a:pt x="182" y="59"/>
                    <a:pt x="176" y="52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15"/>
                    <a:pt x="176" y="15"/>
                    <a:pt x="176" y="15"/>
                  </a:cubicBezTo>
                  <a:cubicBezTo>
                    <a:pt x="220" y="59"/>
                    <a:pt x="220" y="59"/>
                    <a:pt x="220" y="59"/>
                  </a:cubicBezTo>
                  <a:lnTo>
                    <a:pt x="198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Freeform 59"/>
            <p:cNvSpPr>
              <a:spLocks/>
            </p:cNvSpPr>
            <p:nvPr/>
          </p:nvSpPr>
          <p:spPr bwMode="auto">
            <a:xfrm>
              <a:off x="1118823" y="2289908"/>
              <a:ext cx="48597" cy="7868"/>
            </a:xfrm>
            <a:custGeom>
              <a:avLst/>
              <a:gdLst>
                <a:gd name="T0" fmla="*/ 4 w 44"/>
                <a:gd name="T1" fmla="*/ 7 h 7"/>
                <a:gd name="T2" fmla="*/ 40 w 44"/>
                <a:gd name="T3" fmla="*/ 7 h 7"/>
                <a:gd name="T4" fmla="*/ 44 w 44"/>
                <a:gd name="T5" fmla="*/ 4 h 7"/>
                <a:gd name="T6" fmla="*/ 40 w 44"/>
                <a:gd name="T7" fmla="*/ 0 h 7"/>
                <a:gd name="T8" fmla="*/ 4 w 44"/>
                <a:gd name="T9" fmla="*/ 0 h 7"/>
                <a:gd name="T10" fmla="*/ 0 w 44"/>
                <a:gd name="T11" fmla="*/ 4 h 7"/>
                <a:gd name="T12" fmla="*/ 4 w 44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7">
                  <a:moveTo>
                    <a:pt x="4" y="7"/>
                  </a:moveTo>
                  <a:cubicBezTo>
                    <a:pt x="40" y="7"/>
                    <a:pt x="40" y="7"/>
                    <a:pt x="40" y="7"/>
                  </a:cubicBezTo>
                  <a:cubicBezTo>
                    <a:pt x="42" y="7"/>
                    <a:pt x="44" y="6"/>
                    <a:pt x="44" y="4"/>
                  </a:cubicBezTo>
                  <a:cubicBezTo>
                    <a:pt x="44" y="2"/>
                    <a:pt x="42" y="0"/>
                    <a:pt x="4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Freeform 60"/>
            <p:cNvSpPr>
              <a:spLocks/>
            </p:cNvSpPr>
            <p:nvPr/>
          </p:nvSpPr>
          <p:spPr bwMode="auto">
            <a:xfrm>
              <a:off x="1118823" y="2313975"/>
              <a:ext cx="48597" cy="7868"/>
            </a:xfrm>
            <a:custGeom>
              <a:avLst/>
              <a:gdLst>
                <a:gd name="T0" fmla="*/ 4 w 44"/>
                <a:gd name="T1" fmla="*/ 7 h 7"/>
                <a:gd name="T2" fmla="*/ 40 w 44"/>
                <a:gd name="T3" fmla="*/ 7 h 7"/>
                <a:gd name="T4" fmla="*/ 44 w 44"/>
                <a:gd name="T5" fmla="*/ 4 h 7"/>
                <a:gd name="T6" fmla="*/ 40 w 44"/>
                <a:gd name="T7" fmla="*/ 0 h 7"/>
                <a:gd name="T8" fmla="*/ 4 w 44"/>
                <a:gd name="T9" fmla="*/ 0 h 7"/>
                <a:gd name="T10" fmla="*/ 0 w 44"/>
                <a:gd name="T11" fmla="*/ 4 h 7"/>
                <a:gd name="T12" fmla="*/ 4 w 44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7">
                  <a:moveTo>
                    <a:pt x="4" y="7"/>
                  </a:moveTo>
                  <a:cubicBezTo>
                    <a:pt x="40" y="7"/>
                    <a:pt x="40" y="7"/>
                    <a:pt x="40" y="7"/>
                  </a:cubicBezTo>
                  <a:cubicBezTo>
                    <a:pt x="42" y="7"/>
                    <a:pt x="44" y="6"/>
                    <a:pt x="44" y="4"/>
                  </a:cubicBezTo>
                  <a:cubicBezTo>
                    <a:pt x="44" y="2"/>
                    <a:pt x="42" y="0"/>
                    <a:pt x="40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7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Freeform 61"/>
            <p:cNvSpPr>
              <a:spLocks/>
            </p:cNvSpPr>
            <p:nvPr/>
          </p:nvSpPr>
          <p:spPr bwMode="auto">
            <a:xfrm>
              <a:off x="1118823" y="2338041"/>
              <a:ext cx="104135" cy="7868"/>
            </a:xfrm>
            <a:custGeom>
              <a:avLst/>
              <a:gdLst>
                <a:gd name="T0" fmla="*/ 0 w 95"/>
                <a:gd name="T1" fmla="*/ 4 h 7"/>
                <a:gd name="T2" fmla="*/ 4 w 95"/>
                <a:gd name="T3" fmla="*/ 7 h 7"/>
                <a:gd name="T4" fmla="*/ 91 w 95"/>
                <a:gd name="T5" fmla="*/ 7 h 7"/>
                <a:gd name="T6" fmla="*/ 95 w 95"/>
                <a:gd name="T7" fmla="*/ 4 h 7"/>
                <a:gd name="T8" fmla="*/ 91 w 95"/>
                <a:gd name="T9" fmla="*/ 0 h 7"/>
                <a:gd name="T10" fmla="*/ 4 w 95"/>
                <a:gd name="T11" fmla="*/ 0 h 7"/>
                <a:gd name="T12" fmla="*/ 0 w 9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7">
                  <a:moveTo>
                    <a:pt x="0" y="4"/>
                  </a:moveTo>
                  <a:cubicBezTo>
                    <a:pt x="0" y="6"/>
                    <a:pt x="2" y="7"/>
                    <a:pt x="4" y="7"/>
                  </a:cubicBezTo>
                  <a:cubicBezTo>
                    <a:pt x="91" y="7"/>
                    <a:pt x="91" y="7"/>
                    <a:pt x="91" y="7"/>
                  </a:cubicBezTo>
                  <a:cubicBezTo>
                    <a:pt x="93" y="7"/>
                    <a:pt x="95" y="6"/>
                    <a:pt x="95" y="4"/>
                  </a:cubicBezTo>
                  <a:cubicBezTo>
                    <a:pt x="95" y="2"/>
                    <a:pt x="93" y="0"/>
                    <a:pt x="9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Freeform 62"/>
            <p:cNvSpPr>
              <a:spLocks/>
            </p:cNvSpPr>
            <p:nvPr/>
          </p:nvSpPr>
          <p:spPr bwMode="auto">
            <a:xfrm>
              <a:off x="1031349" y="2386175"/>
              <a:ext cx="191609" cy="7868"/>
            </a:xfrm>
            <a:custGeom>
              <a:avLst/>
              <a:gdLst>
                <a:gd name="T0" fmla="*/ 171 w 175"/>
                <a:gd name="T1" fmla="*/ 0 h 7"/>
                <a:gd name="T2" fmla="*/ 3 w 175"/>
                <a:gd name="T3" fmla="*/ 0 h 7"/>
                <a:gd name="T4" fmla="*/ 0 w 175"/>
                <a:gd name="T5" fmla="*/ 3 h 7"/>
                <a:gd name="T6" fmla="*/ 3 w 175"/>
                <a:gd name="T7" fmla="*/ 7 h 7"/>
                <a:gd name="T8" fmla="*/ 171 w 175"/>
                <a:gd name="T9" fmla="*/ 7 h 7"/>
                <a:gd name="T10" fmla="*/ 175 w 175"/>
                <a:gd name="T11" fmla="*/ 3 h 7"/>
                <a:gd name="T12" fmla="*/ 171 w 17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" h="7">
                  <a:moveTo>
                    <a:pt x="171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171" y="7"/>
                    <a:pt x="171" y="7"/>
                    <a:pt x="171" y="7"/>
                  </a:cubicBezTo>
                  <a:cubicBezTo>
                    <a:pt x="173" y="7"/>
                    <a:pt x="175" y="5"/>
                    <a:pt x="175" y="3"/>
                  </a:cubicBezTo>
                  <a:cubicBezTo>
                    <a:pt x="175" y="1"/>
                    <a:pt x="173" y="0"/>
                    <a:pt x="17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Freeform 63"/>
            <p:cNvSpPr>
              <a:spLocks/>
            </p:cNvSpPr>
            <p:nvPr/>
          </p:nvSpPr>
          <p:spPr bwMode="auto">
            <a:xfrm>
              <a:off x="1031349" y="2410242"/>
              <a:ext cx="191609" cy="7868"/>
            </a:xfrm>
            <a:custGeom>
              <a:avLst/>
              <a:gdLst>
                <a:gd name="T0" fmla="*/ 171 w 175"/>
                <a:gd name="T1" fmla="*/ 0 h 7"/>
                <a:gd name="T2" fmla="*/ 3 w 175"/>
                <a:gd name="T3" fmla="*/ 0 h 7"/>
                <a:gd name="T4" fmla="*/ 0 w 175"/>
                <a:gd name="T5" fmla="*/ 3 h 7"/>
                <a:gd name="T6" fmla="*/ 3 w 175"/>
                <a:gd name="T7" fmla="*/ 7 h 7"/>
                <a:gd name="T8" fmla="*/ 171 w 175"/>
                <a:gd name="T9" fmla="*/ 7 h 7"/>
                <a:gd name="T10" fmla="*/ 175 w 175"/>
                <a:gd name="T11" fmla="*/ 3 h 7"/>
                <a:gd name="T12" fmla="*/ 171 w 17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" h="7">
                  <a:moveTo>
                    <a:pt x="171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171" y="7"/>
                    <a:pt x="171" y="7"/>
                    <a:pt x="171" y="7"/>
                  </a:cubicBezTo>
                  <a:cubicBezTo>
                    <a:pt x="173" y="7"/>
                    <a:pt x="175" y="5"/>
                    <a:pt x="175" y="3"/>
                  </a:cubicBezTo>
                  <a:cubicBezTo>
                    <a:pt x="175" y="1"/>
                    <a:pt x="173" y="0"/>
                    <a:pt x="17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64"/>
            <p:cNvSpPr>
              <a:spLocks/>
            </p:cNvSpPr>
            <p:nvPr/>
          </p:nvSpPr>
          <p:spPr bwMode="auto">
            <a:xfrm>
              <a:off x="1031349" y="2434308"/>
              <a:ext cx="191609" cy="7868"/>
            </a:xfrm>
            <a:custGeom>
              <a:avLst/>
              <a:gdLst>
                <a:gd name="T0" fmla="*/ 171 w 175"/>
                <a:gd name="T1" fmla="*/ 0 h 7"/>
                <a:gd name="T2" fmla="*/ 3 w 175"/>
                <a:gd name="T3" fmla="*/ 0 h 7"/>
                <a:gd name="T4" fmla="*/ 0 w 175"/>
                <a:gd name="T5" fmla="*/ 3 h 7"/>
                <a:gd name="T6" fmla="*/ 3 w 175"/>
                <a:gd name="T7" fmla="*/ 7 h 7"/>
                <a:gd name="T8" fmla="*/ 171 w 175"/>
                <a:gd name="T9" fmla="*/ 7 h 7"/>
                <a:gd name="T10" fmla="*/ 175 w 175"/>
                <a:gd name="T11" fmla="*/ 3 h 7"/>
                <a:gd name="T12" fmla="*/ 171 w 17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" h="7">
                  <a:moveTo>
                    <a:pt x="171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7"/>
                    <a:pt x="3" y="7"/>
                  </a:cubicBezTo>
                  <a:cubicBezTo>
                    <a:pt x="171" y="7"/>
                    <a:pt x="171" y="7"/>
                    <a:pt x="171" y="7"/>
                  </a:cubicBezTo>
                  <a:cubicBezTo>
                    <a:pt x="173" y="7"/>
                    <a:pt x="175" y="5"/>
                    <a:pt x="175" y="3"/>
                  </a:cubicBezTo>
                  <a:cubicBezTo>
                    <a:pt x="175" y="1"/>
                    <a:pt x="173" y="0"/>
                    <a:pt x="17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4" name="Freeform 65"/>
            <p:cNvSpPr>
              <a:spLocks/>
            </p:cNvSpPr>
            <p:nvPr/>
          </p:nvSpPr>
          <p:spPr bwMode="auto">
            <a:xfrm>
              <a:off x="1031349" y="2362108"/>
              <a:ext cx="191609" cy="7868"/>
            </a:xfrm>
            <a:custGeom>
              <a:avLst/>
              <a:gdLst>
                <a:gd name="T0" fmla="*/ 171 w 175"/>
                <a:gd name="T1" fmla="*/ 0 h 7"/>
                <a:gd name="T2" fmla="*/ 3 w 175"/>
                <a:gd name="T3" fmla="*/ 0 h 7"/>
                <a:gd name="T4" fmla="*/ 0 w 175"/>
                <a:gd name="T5" fmla="*/ 3 h 7"/>
                <a:gd name="T6" fmla="*/ 3 w 175"/>
                <a:gd name="T7" fmla="*/ 7 h 7"/>
                <a:gd name="T8" fmla="*/ 171 w 175"/>
                <a:gd name="T9" fmla="*/ 7 h 7"/>
                <a:gd name="T10" fmla="*/ 175 w 175"/>
                <a:gd name="T11" fmla="*/ 3 h 7"/>
                <a:gd name="T12" fmla="*/ 171 w 175"/>
                <a:gd name="T13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5" h="7">
                  <a:moveTo>
                    <a:pt x="171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6"/>
                    <a:pt x="1" y="7"/>
                    <a:pt x="3" y="7"/>
                  </a:cubicBezTo>
                  <a:cubicBezTo>
                    <a:pt x="171" y="7"/>
                    <a:pt x="171" y="7"/>
                    <a:pt x="171" y="7"/>
                  </a:cubicBezTo>
                  <a:cubicBezTo>
                    <a:pt x="173" y="7"/>
                    <a:pt x="175" y="6"/>
                    <a:pt x="175" y="3"/>
                  </a:cubicBezTo>
                  <a:cubicBezTo>
                    <a:pt x="175" y="1"/>
                    <a:pt x="173" y="0"/>
                    <a:pt x="17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Freeform 66"/>
            <p:cNvSpPr>
              <a:spLocks noEditPoints="1"/>
            </p:cNvSpPr>
            <p:nvPr/>
          </p:nvSpPr>
          <p:spPr bwMode="auto">
            <a:xfrm>
              <a:off x="1031349" y="2282040"/>
              <a:ext cx="71275" cy="63870"/>
            </a:xfrm>
            <a:custGeom>
              <a:avLst/>
              <a:gdLst>
                <a:gd name="T0" fmla="*/ 7 w 65"/>
                <a:gd name="T1" fmla="*/ 58 h 58"/>
                <a:gd name="T2" fmla="*/ 58 w 65"/>
                <a:gd name="T3" fmla="*/ 58 h 58"/>
                <a:gd name="T4" fmla="*/ 65 w 65"/>
                <a:gd name="T5" fmla="*/ 51 h 58"/>
                <a:gd name="T6" fmla="*/ 65 w 65"/>
                <a:gd name="T7" fmla="*/ 7 h 58"/>
                <a:gd name="T8" fmla="*/ 58 w 65"/>
                <a:gd name="T9" fmla="*/ 0 h 58"/>
                <a:gd name="T10" fmla="*/ 7 w 65"/>
                <a:gd name="T11" fmla="*/ 0 h 58"/>
                <a:gd name="T12" fmla="*/ 0 w 65"/>
                <a:gd name="T13" fmla="*/ 7 h 58"/>
                <a:gd name="T14" fmla="*/ 0 w 65"/>
                <a:gd name="T15" fmla="*/ 51 h 58"/>
                <a:gd name="T16" fmla="*/ 7 w 65"/>
                <a:gd name="T17" fmla="*/ 58 h 58"/>
                <a:gd name="T18" fmla="*/ 14 w 65"/>
                <a:gd name="T19" fmla="*/ 14 h 58"/>
                <a:gd name="T20" fmla="*/ 51 w 65"/>
                <a:gd name="T21" fmla="*/ 14 h 58"/>
                <a:gd name="T22" fmla="*/ 51 w 65"/>
                <a:gd name="T23" fmla="*/ 44 h 58"/>
                <a:gd name="T24" fmla="*/ 14 w 65"/>
                <a:gd name="T25" fmla="*/ 44 h 58"/>
                <a:gd name="T26" fmla="*/ 14 w 65"/>
                <a:gd name="T27" fmla="*/ 1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5" h="58">
                  <a:moveTo>
                    <a:pt x="7" y="58"/>
                  </a:moveTo>
                  <a:cubicBezTo>
                    <a:pt x="58" y="58"/>
                    <a:pt x="58" y="58"/>
                    <a:pt x="58" y="58"/>
                  </a:cubicBezTo>
                  <a:cubicBezTo>
                    <a:pt x="62" y="58"/>
                    <a:pt x="65" y="55"/>
                    <a:pt x="65" y="51"/>
                  </a:cubicBezTo>
                  <a:cubicBezTo>
                    <a:pt x="65" y="7"/>
                    <a:pt x="65" y="7"/>
                    <a:pt x="65" y="7"/>
                  </a:cubicBezTo>
                  <a:cubicBezTo>
                    <a:pt x="65" y="3"/>
                    <a:pt x="62" y="0"/>
                    <a:pt x="58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5"/>
                    <a:pt x="3" y="58"/>
                    <a:pt x="7" y="58"/>
                  </a:cubicBezTo>
                  <a:close/>
                  <a:moveTo>
                    <a:pt x="14" y="14"/>
                  </a:moveTo>
                  <a:cubicBezTo>
                    <a:pt x="51" y="14"/>
                    <a:pt x="51" y="14"/>
                    <a:pt x="51" y="1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14" y="44"/>
                    <a:pt x="14" y="44"/>
                    <a:pt x="14" y="44"/>
                  </a:cubicBezTo>
                  <a:lnTo>
                    <a:pt x="1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3947952" y="483017"/>
            <a:ext cx="16919375" cy="2993487"/>
            <a:chOff x="3927365" y="483017"/>
            <a:chExt cx="16919375" cy="2993487"/>
          </a:xfrm>
        </p:grpSpPr>
        <p:sp>
          <p:nvSpPr>
            <p:cNvPr id="68" name="TextBox 67"/>
            <p:cNvSpPr txBox="1"/>
            <p:nvPr/>
          </p:nvSpPr>
          <p:spPr>
            <a:xfrm>
              <a:off x="3927365" y="483017"/>
              <a:ext cx="16919375" cy="2800749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 algn="ctr"/>
              <a:r>
                <a:rPr lang="bs-Latn-BA" sz="8800" b="1" smtClean="0">
                  <a:solidFill>
                    <a:schemeClr val="tx2"/>
                  </a:solidFill>
                  <a:latin typeface="Lato Regular"/>
                  <a:cs typeface="Lato Regular"/>
                </a:rPr>
                <a:t>N</a:t>
              </a:r>
              <a:r>
                <a:rPr lang="en-US" sz="8800" b="1" smtClean="0">
                  <a:solidFill>
                    <a:schemeClr val="tx2"/>
                  </a:solidFill>
                  <a:latin typeface="Lato Regular"/>
                  <a:cs typeface="Lato Regular"/>
                </a:rPr>
                <a:t>ajkorišteniji </a:t>
              </a:r>
              <a:r>
                <a:rPr lang="en-US" sz="8800" b="1">
                  <a:solidFill>
                    <a:schemeClr val="tx2"/>
                  </a:solidFill>
                  <a:latin typeface="Lato Regular"/>
                  <a:cs typeface="Lato Regular"/>
                </a:rPr>
                <a:t>machine learning </a:t>
              </a:r>
              <a:r>
                <a:rPr lang="en-US" sz="8800" b="1" smtClean="0">
                  <a:solidFill>
                    <a:schemeClr val="tx2"/>
                  </a:solidFill>
                  <a:latin typeface="Lato Regular"/>
                  <a:cs typeface="Lato Regular"/>
                </a:rPr>
                <a:t>algorit</a:t>
              </a:r>
              <a:r>
                <a:rPr lang="bs-Latn-BA" sz="8800" b="1" smtClean="0">
                  <a:solidFill>
                    <a:schemeClr val="tx2"/>
                  </a:solidFill>
                  <a:latin typeface="Lato Regular"/>
                  <a:cs typeface="Lato Regular"/>
                </a:rPr>
                <a:t>mi</a:t>
              </a:r>
              <a:r>
                <a:rPr lang="en-US" sz="8800" b="1" smtClean="0">
                  <a:solidFill>
                    <a:schemeClr val="tx2"/>
                  </a:solidFill>
                  <a:latin typeface="Lato Regular"/>
                  <a:cs typeface="Lato Regular"/>
                </a:rPr>
                <a:t> </a:t>
              </a:r>
              <a:endParaRPr lang="id-ID" sz="8800" b="1" smtClean="0">
                <a:solidFill>
                  <a:schemeClr val="tx2"/>
                </a:solidFill>
                <a:latin typeface="Lato Regular"/>
                <a:cs typeface="Lato Regular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11412311" y="3385067"/>
              <a:ext cx="1553038" cy="9143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339" tIns="45672" rIns="91339" bIns="45672"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Open Sans Light"/>
              </a:endParaRPr>
            </a:p>
          </p:txBody>
        </p:sp>
      </p:grpSp>
      <p:sp>
        <p:nvSpPr>
          <p:cNvPr id="66" name="Freeform 2"/>
          <p:cNvSpPr>
            <a:spLocks noChangeArrowheads="1"/>
          </p:cNvSpPr>
          <p:nvPr/>
        </p:nvSpPr>
        <p:spPr bwMode="auto">
          <a:xfrm rot="5400000">
            <a:off x="19807475" y="5762623"/>
            <a:ext cx="2264156" cy="3193388"/>
          </a:xfrm>
          <a:custGeom>
            <a:avLst/>
            <a:gdLst>
              <a:gd name="T0" fmla="*/ 750 w 2187"/>
              <a:gd name="T1" fmla="*/ 0 h 2438"/>
              <a:gd name="T2" fmla="*/ 750 w 2187"/>
              <a:gd name="T3" fmla="*/ 0 h 2438"/>
              <a:gd name="T4" fmla="*/ 2186 w 2187"/>
              <a:gd name="T5" fmla="*/ 1187 h 2438"/>
              <a:gd name="T6" fmla="*/ 719 w 2187"/>
              <a:gd name="T7" fmla="*/ 2437 h 2438"/>
              <a:gd name="T8" fmla="*/ 0 w 2187"/>
              <a:gd name="T9" fmla="*/ 2437 h 2438"/>
              <a:gd name="T10" fmla="*/ 469 w 2187"/>
              <a:gd name="T11" fmla="*/ 2437 h 2438"/>
              <a:gd name="T12" fmla="*/ 469 w 2187"/>
              <a:gd name="T13" fmla="*/ 2031 h 2438"/>
              <a:gd name="T14" fmla="*/ 750 w 2187"/>
              <a:gd name="T15" fmla="*/ 2031 h 2438"/>
              <a:gd name="T16" fmla="*/ 1843 w 2187"/>
              <a:gd name="T17" fmla="*/ 1218 h 2438"/>
              <a:gd name="T18" fmla="*/ 750 w 2187"/>
              <a:gd name="T19" fmla="*/ 437 h 2438"/>
              <a:gd name="T20" fmla="*/ 469 w 2187"/>
              <a:gd name="T21" fmla="*/ 437 h 2438"/>
              <a:gd name="T22" fmla="*/ 0 w 2187"/>
              <a:gd name="T23" fmla="*/ 437 h 2438"/>
              <a:gd name="T24" fmla="*/ 0 w 2187"/>
              <a:gd name="T25" fmla="*/ 0 h 2438"/>
              <a:gd name="T26" fmla="*/ 750 w 2187"/>
              <a:gd name="T27" fmla="*/ 0 h 2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187" h="2438">
                <a:moveTo>
                  <a:pt x="750" y="0"/>
                </a:moveTo>
                <a:lnTo>
                  <a:pt x="750" y="0"/>
                </a:lnTo>
                <a:cubicBezTo>
                  <a:pt x="1780" y="0"/>
                  <a:pt x="2186" y="500"/>
                  <a:pt x="2186" y="1187"/>
                </a:cubicBezTo>
                <a:cubicBezTo>
                  <a:pt x="2186" y="1906"/>
                  <a:pt x="1749" y="2437"/>
                  <a:pt x="719" y="2437"/>
                </a:cubicBezTo>
                <a:cubicBezTo>
                  <a:pt x="0" y="2437"/>
                  <a:pt x="0" y="2437"/>
                  <a:pt x="0" y="2437"/>
                </a:cubicBezTo>
                <a:cubicBezTo>
                  <a:pt x="469" y="2437"/>
                  <a:pt x="469" y="2437"/>
                  <a:pt x="469" y="2437"/>
                </a:cubicBezTo>
                <a:cubicBezTo>
                  <a:pt x="469" y="2031"/>
                  <a:pt x="469" y="2031"/>
                  <a:pt x="469" y="2031"/>
                </a:cubicBezTo>
                <a:cubicBezTo>
                  <a:pt x="750" y="2031"/>
                  <a:pt x="750" y="2031"/>
                  <a:pt x="750" y="2031"/>
                </a:cubicBezTo>
                <a:cubicBezTo>
                  <a:pt x="1499" y="2031"/>
                  <a:pt x="1843" y="1687"/>
                  <a:pt x="1843" y="1218"/>
                </a:cubicBezTo>
                <a:cubicBezTo>
                  <a:pt x="1843" y="750"/>
                  <a:pt x="1499" y="437"/>
                  <a:pt x="750" y="437"/>
                </a:cubicBezTo>
                <a:cubicBezTo>
                  <a:pt x="469" y="437"/>
                  <a:pt x="469" y="437"/>
                  <a:pt x="469" y="437"/>
                </a:cubicBezTo>
                <a:cubicBezTo>
                  <a:pt x="0" y="437"/>
                  <a:pt x="0" y="437"/>
                  <a:pt x="0" y="437"/>
                </a:cubicBezTo>
                <a:cubicBezTo>
                  <a:pt x="0" y="0"/>
                  <a:pt x="0" y="0"/>
                  <a:pt x="0" y="0"/>
                </a:cubicBezTo>
                <a:lnTo>
                  <a:pt x="750" y="0"/>
                </a:lnTo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ffectLst/>
          <a:extLst/>
        </p:spPr>
        <p:txBody>
          <a:bodyPr wrap="none" lIns="243785" tIns="121892" rIns="243785" bIns="121892" anchor="ctr"/>
          <a:lstStyle/>
          <a:p>
            <a:endParaRPr lang="en-US"/>
          </a:p>
        </p:txBody>
      </p:sp>
      <p:sp>
        <p:nvSpPr>
          <p:cNvPr id="71" name="Oval 70"/>
          <p:cNvSpPr/>
          <p:nvPr/>
        </p:nvSpPr>
        <p:spPr>
          <a:xfrm>
            <a:off x="20166204" y="6244872"/>
            <a:ext cx="1546697" cy="15471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2803" tIns="91400" rIns="182803" bIns="91400" rtlCol="0" anchor="ctr"/>
          <a:lstStyle/>
          <a:p>
            <a:pPr algn="ctr"/>
            <a:endParaRPr lang="en-US"/>
          </a:p>
        </p:txBody>
      </p:sp>
      <p:sp>
        <p:nvSpPr>
          <p:cNvPr id="72" name="Subtitle 21"/>
          <p:cNvSpPr txBox="1">
            <a:spLocks/>
          </p:cNvSpPr>
          <p:nvPr/>
        </p:nvSpPr>
        <p:spPr>
          <a:xfrm>
            <a:off x="19495945" y="5081030"/>
            <a:ext cx="2887216" cy="1383434"/>
          </a:xfrm>
          <a:prstGeom prst="rect">
            <a:avLst/>
          </a:prstGeom>
        </p:spPr>
        <p:txBody>
          <a:bodyPr vert="horz" lIns="243785" tIns="121892" rIns="243785" bIns="121892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200"/>
              </a:spcBef>
            </a:pPr>
            <a:r>
              <a:rPr lang="en-US" sz="3000" b="1" smtClean="0">
                <a:solidFill>
                  <a:schemeClr val="tx1"/>
                </a:solidFill>
                <a:latin typeface="Lato Light"/>
                <a:cs typeface="Lato Light"/>
              </a:rPr>
              <a:t>Random </a:t>
            </a:r>
            <a:r>
              <a:rPr lang="en-US" sz="3000" b="1">
                <a:solidFill>
                  <a:schemeClr val="tx1"/>
                </a:solidFill>
                <a:latin typeface="Lato Light"/>
                <a:cs typeface="Lato Light"/>
              </a:rPr>
              <a:t>Forest</a:t>
            </a:r>
          </a:p>
        </p:txBody>
      </p:sp>
      <p:sp>
        <p:nvSpPr>
          <p:cNvPr id="73" name="Freeform 76"/>
          <p:cNvSpPr>
            <a:spLocks noChangeArrowheads="1"/>
          </p:cNvSpPr>
          <p:nvPr/>
        </p:nvSpPr>
        <p:spPr bwMode="auto">
          <a:xfrm>
            <a:off x="4793526" y="9586317"/>
            <a:ext cx="712800" cy="712800"/>
          </a:xfrm>
          <a:custGeom>
            <a:avLst/>
            <a:gdLst>
              <a:gd name="T0" fmla="*/ 75622837 w 601"/>
              <a:gd name="T1" fmla="*/ 23076884 h 510"/>
              <a:gd name="T2" fmla="*/ 75622837 w 601"/>
              <a:gd name="T3" fmla="*/ 23076884 h 510"/>
              <a:gd name="T4" fmla="*/ 75622837 w 601"/>
              <a:gd name="T5" fmla="*/ 23076884 h 510"/>
              <a:gd name="T6" fmla="*/ 75622837 w 601"/>
              <a:gd name="T7" fmla="*/ 23076884 h 510"/>
              <a:gd name="T8" fmla="*/ 44651066 w 601"/>
              <a:gd name="T9" fmla="*/ 45240961 h 510"/>
              <a:gd name="T10" fmla="*/ 44651066 w 601"/>
              <a:gd name="T11" fmla="*/ 45240961 h 510"/>
              <a:gd name="T12" fmla="*/ 41941000 w 601"/>
              <a:gd name="T13" fmla="*/ 46153767 h 510"/>
              <a:gd name="T14" fmla="*/ 40134409 w 601"/>
              <a:gd name="T15" fmla="*/ 45240961 h 510"/>
              <a:gd name="T16" fmla="*/ 40134409 w 601"/>
              <a:gd name="T17" fmla="*/ 45240961 h 510"/>
              <a:gd name="T18" fmla="*/ 40134409 w 601"/>
              <a:gd name="T19" fmla="*/ 45240961 h 510"/>
              <a:gd name="T20" fmla="*/ 40134409 w 601"/>
              <a:gd name="T21" fmla="*/ 45240961 h 510"/>
              <a:gd name="T22" fmla="*/ 23616083 w 601"/>
              <a:gd name="T23" fmla="*/ 34159103 h 510"/>
              <a:gd name="T24" fmla="*/ 7226723 w 601"/>
              <a:gd name="T25" fmla="*/ 44198166 h 510"/>
              <a:gd name="T26" fmla="*/ 7226723 w 601"/>
              <a:gd name="T27" fmla="*/ 58930528 h 510"/>
              <a:gd name="T28" fmla="*/ 73816246 w 601"/>
              <a:gd name="T29" fmla="*/ 58930528 h 510"/>
              <a:gd name="T30" fmla="*/ 77429787 w 601"/>
              <a:gd name="T31" fmla="*/ 62711741 h 510"/>
              <a:gd name="T32" fmla="*/ 73816246 w 601"/>
              <a:gd name="T33" fmla="*/ 66362244 h 510"/>
              <a:gd name="T34" fmla="*/ 3613541 w 601"/>
              <a:gd name="T35" fmla="*/ 66362244 h 510"/>
              <a:gd name="T36" fmla="*/ 0 w 601"/>
              <a:gd name="T37" fmla="*/ 62711741 h 510"/>
              <a:gd name="T38" fmla="*/ 0 w 601"/>
              <a:gd name="T39" fmla="*/ 3650503 h 510"/>
              <a:gd name="T40" fmla="*/ 3613541 w 601"/>
              <a:gd name="T41" fmla="*/ 0 h 510"/>
              <a:gd name="T42" fmla="*/ 7226723 w 601"/>
              <a:gd name="T43" fmla="*/ 3650503 h 510"/>
              <a:gd name="T44" fmla="*/ 7226723 w 601"/>
              <a:gd name="T45" fmla="*/ 35984354 h 510"/>
              <a:gd name="T46" fmla="*/ 21809492 w 601"/>
              <a:gd name="T47" fmla="*/ 26727387 h 510"/>
              <a:gd name="T48" fmla="*/ 21809492 w 601"/>
              <a:gd name="T49" fmla="*/ 26727387 h 510"/>
              <a:gd name="T50" fmla="*/ 23616083 w 601"/>
              <a:gd name="T51" fmla="*/ 25814941 h 510"/>
              <a:gd name="T52" fmla="*/ 26455114 w 601"/>
              <a:gd name="T53" fmla="*/ 26727387 h 510"/>
              <a:gd name="T54" fmla="*/ 26455114 w 601"/>
              <a:gd name="T55" fmla="*/ 26727387 h 510"/>
              <a:gd name="T56" fmla="*/ 26455114 w 601"/>
              <a:gd name="T57" fmla="*/ 26727387 h 510"/>
              <a:gd name="T58" fmla="*/ 26455114 w 601"/>
              <a:gd name="T59" fmla="*/ 26727387 h 510"/>
              <a:gd name="T60" fmla="*/ 41941000 w 601"/>
              <a:gd name="T61" fmla="*/ 37809606 h 510"/>
              <a:gd name="T62" fmla="*/ 72009655 w 601"/>
              <a:gd name="T63" fmla="*/ 16557974 h 510"/>
              <a:gd name="T64" fmla="*/ 72009655 w 601"/>
              <a:gd name="T65" fmla="*/ 16557974 h 510"/>
              <a:gd name="T66" fmla="*/ 73816246 w 601"/>
              <a:gd name="T67" fmla="*/ 16557974 h 510"/>
              <a:gd name="T68" fmla="*/ 77429787 w 601"/>
              <a:gd name="T69" fmla="*/ 20338826 h 510"/>
              <a:gd name="T70" fmla="*/ 75622837 w 601"/>
              <a:gd name="T71" fmla="*/ 23076884 h 510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601" h="510">
                <a:moveTo>
                  <a:pt x="586" y="177"/>
                </a:moveTo>
                <a:lnTo>
                  <a:pt x="586" y="177"/>
                </a:lnTo>
                <a:cubicBezTo>
                  <a:pt x="346" y="347"/>
                  <a:pt x="346" y="347"/>
                  <a:pt x="346" y="347"/>
                </a:cubicBezTo>
                <a:cubicBezTo>
                  <a:pt x="339" y="347"/>
                  <a:pt x="332" y="354"/>
                  <a:pt x="325" y="354"/>
                </a:cubicBezTo>
                <a:cubicBezTo>
                  <a:pt x="325" y="354"/>
                  <a:pt x="318" y="347"/>
                  <a:pt x="311" y="347"/>
                </a:cubicBezTo>
                <a:cubicBezTo>
                  <a:pt x="183" y="262"/>
                  <a:pt x="183" y="262"/>
                  <a:pt x="183" y="262"/>
                </a:cubicBezTo>
                <a:cubicBezTo>
                  <a:pt x="56" y="339"/>
                  <a:pt x="56" y="339"/>
                  <a:pt x="56" y="339"/>
                </a:cubicBezTo>
                <a:cubicBezTo>
                  <a:pt x="56" y="452"/>
                  <a:pt x="56" y="452"/>
                  <a:pt x="56" y="452"/>
                </a:cubicBezTo>
                <a:cubicBezTo>
                  <a:pt x="572" y="452"/>
                  <a:pt x="572" y="452"/>
                  <a:pt x="572" y="452"/>
                </a:cubicBezTo>
                <a:cubicBezTo>
                  <a:pt x="586" y="452"/>
                  <a:pt x="600" y="467"/>
                  <a:pt x="600" y="481"/>
                </a:cubicBezTo>
                <a:cubicBezTo>
                  <a:pt x="600" y="502"/>
                  <a:pt x="586" y="509"/>
                  <a:pt x="572" y="509"/>
                </a:cubicBezTo>
                <a:cubicBezTo>
                  <a:pt x="28" y="509"/>
                  <a:pt x="28" y="509"/>
                  <a:pt x="28" y="509"/>
                </a:cubicBezTo>
                <a:cubicBezTo>
                  <a:pt x="7" y="509"/>
                  <a:pt x="0" y="502"/>
                  <a:pt x="0" y="481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14"/>
                  <a:pt x="7" y="0"/>
                  <a:pt x="28" y="0"/>
                </a:cubicBezTo>
                <a:cubicBezTo>
                  <a:pt x="42" y="0"/>
                  <a:pt x="56" y="14"/>
                  <a:pt x="56" y="28"/>
                </a:cubicBezTo>
                <a:cubicBezTo>
                  <a:pt x="56" y="276"/>
                  <a:pt x="56" y="276"/>
                  <a:pt x="56" y="276"/>
                </a:cubicBezTo>
                <a:cubicBezTo>
                  <a:pt x="169" y="205"/>
                  <a:pt x="169" y="205"/>
                  <a:pt x="169" y="205"/>
                </a:cubicBezTo>
                <a:cubicBezTo>
                  <a:pt x="176" y="205"/>
                  <a:pt x="183" y="198"/>
                  <a:pt x="183" y="198"/>
                </a:cubicBezTo>
                <a:cubicBezTo>
                  <a:pt x="191" y="198"/>
                  <a:pt x="198" y="205"/>
                  <a:pt x="205" y="205"/>
                </a:cubicBezTo>
                <a:cubicBezTo>
                  <a:pt x="325" y="290"/>
                  <a:pt x="325" y="290"/>
                  <a:pt x="325" y="290"/>
                </a:cubicBezTo>
                <a:cubicBezTo>
                  <a:pt x="558" y="127"/>
                  <a:pt x="558" y="127"/>
                  <a:pt x="558" y="127"/>
                </a:cubicBezTo>
                <a:cubicBezTo>
                  <a:pt x="558" y="127"/>
                  <a:pt x="565" y="127"/>
                  <a:pt x="572" y="127"/>
                </a:cubicBezTo>
                <a:cubicBezTo>
                  <a:pt x="586" y="127"/>
                  <a:pt x="600" y="134"/>
                  <a:pt x="600" y="156"/>
                </a:cubicBezTo>
                <a:cubicBezTo>
                  <a:pt x="600" y="163"/>
                  <a:pt x="593" y="170"/>
                  <a:pt x="586" y="177"/>
                </a:cubicBezTo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bs-Latn-BA"/>
          </a:p>
        </p:txBody>
      </p:sp>
      <p:sp>
        <p:nvSpPr>
          <p:cNvPr id="74" name="Freeform 96"/>
          <p:cNvSpPr>
            <a:spLocks noChangeArrowheads="1"/>
          </p:cNvSpPr>
          <p:nvPr/>
        </p:nvSpPr>
        <p:spPr bwMode="auto">
          <a:xfrm>
            <a:off x="2124865" y="5275444"/>
            <a:ext cx="712800" cy="712800"/>
          </a:xfrm>
          <a:custGeom>
            <a:avLst/>
            <a:gdLst>
              <a:gd name="T0" fmla="*/ 199583 w 453"/>
              <a:gd name="T1" fmla="*/ 94679 h 250"/>
              <a:gd name="T2" fmla="*/ 199583 w 453"/>
              <a:gd name="T3" fmla="*/ 94679 h 250"/>
              <a:gd name="T4" fmla="*/ 183687 w 453"/>
              <a:gd name="T5" fmla="*/ 110681 h 250"/>
              <a:gd name="T6" fmla="*/ 11922 w 453"/>
              <a:gd name="T7" fmla="*/ 110681 h 250"/>
              <a:gd name="T8" fmla="*/ 7948 w 453"/>
              <a:gd name="T9" fmla="*/ 102680 h 250"/>
              <a:gd name="T10" fmla="*/ 183687 w 453"/>
              <a:gd name="T11" fmla="*/ 4001 h 250"/>
              <a:gd name="T12" fmla="*/ 199583 w 453"/>
              <a:gd name="T13" fmla="*/ 12002 h 250"/>
              <a:gd name="T14" fmla="*/ 199583 w 453"/>
              <a:gd name="T15" fmla="*/ 94679 h 25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453" h="250">
                <a:moveTo>
                  <a:pt x="452" y="213"/>
                </a:moveTo>
                <a:lnTo>
                  <a:pt x="452" y="213"/>
                </a:lnTo>
                <a:cubicBezTo>
                  <a:pt x="452" y="231"/>
                  <a:pt x="434" y="249"/>
                  <a:pt x="416" y="249"/>
                </a:cubicBezTo>
                <a:cubicBezTo>
                  <a:pt x="27" y="249"/>
                  <a:pt x="27" y="249"/>
                  <a:pt x="27" y="249"/>
                </a:cubicBezTo>
                <a:cubicBezTo>
                  <a:pt x="9" y="249"/>
                  <a:pt x="0" y="240"/>
                  <a:pt x="18" y="231"/>
                </a:cubicBezTo>
                <a:cubicBezTo>
                  <a:pt x="416" y="9"/>
                  <a:pt x="416" y="9"/>
                  <a:pt x="416" y="9"/>
                </a:cubicBezTo>
                <a:cubicBezTo>
                  <a:pt x="434" y="0"/>
                  <a:pt x="452" y="9"/>
                  <a:pt x="452" y="27"/>
                </a:cubicBezTo>
                <a:lnTo>
                  <a:pt x="452" y="213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bs-Latn-BA"/>
          </a:p>
        </p:txBody>
      </p:sp>
      <p:sp>
        <p:nvSpPr>
          <p:cNvPr id="76" name="Freeform 13"/>
          <p:cNvSpPr>
            <a:spLocks noEditPoints="1"/>
          </p:cNvSpPr>
          <p:nvPr/>
        </p:nvSpPr>
        <p:spPr bwMode="auto">
          <a:xfrm>
            <a:off x="15395682" y="7587010"/>
            <a:ext cx="712800" cy="712800"/>
          </a:xfrm>
          <a:custGeom>
            <a:avLst/>
            <a:gdLst>
              <a:gd name="T0" fmla="*/ 250825 w 158"/>
              <a:gd name="T1" fmla="*/ 188912 h 119"/>
              <a:gd name="T2" fmla="*/ 0 w 158"/>
              <a:gd name="T3" fmla="*/ 188912 h 119"/>
              <a:gd name="T4" fmla="*/ 0 w 158"/>
              <a:gd name="T5" fmla="*/ 0 h 119"/>
              <a:gd name="T6" fmla="*/ 12700 w 158"/>
              <a:gd name="T7" fmla="*/ 0 h 119"/>
              <a:gd name="T8" fmla="*/ 12700 w 158"/>
              <a:gd name="T9" fmla="*/ 171450 h 119"/>
              <a:gd name="T10" fmla="*/ 250825 w 158"/>
              <a:gd name="T11" fmla="*/ 171450 h 119"/>
              <a:gd name="T12" fmla="*/ 250825 w 158"/>
              <a:gd name="T13" fmla="*/ 188912 h 119"/>
              <a:gd name="T14" fmla="*/ 233363 w 158"/>
              <a:gd name="T15" fmla="*/ 155575 h 119"/>
              <a:gd name="T16" fmla="*/ 30163 w 158"/>
              <a:gd name="T17" fmla="*/ 155575 h 119"/>
              <a:gd name="T18" fmla="*/ 30163 w 158"/>
              <a:gd name="T19" fmla="*/ 85725 h 119"/>
              <a:gd name="T20" fmla="*/ 85725 w 158"/>
              <a:gd name="T21" fmla="*/ 14287 h 119"/>
              <a:gd name="T22" fmla="*/ 153988 w 158"/>
              <a:gd name="T23" fmla="*/ 85725 h 119"/>
              <a:gd name="T24" fmla="*/ 201613 w 158"/>
              <a:gd name="T25" fmla="*/ 44450 h 119"/>
              <a:gd name="T26" fmla="*/ 233363 w 158"/>
              <a:gd name="T27" fmla="*/ 155575 h 119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8" y="0"/>
                </a:lnTo>
                <a:lnTo>
                  <a:pt x="8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147" y="98"/>
                </a:moveTo>
                <a:lnTo>
                  <a:pt x="19" y="98"/>
                </a:lnTo>
                <a:lnTo>
                  <a:pt x="19" y="54"/>
                </a:lnTo>
                <a:lnTo>
                  <a:pt x="54" y="9"/>
                </a:lnTo>
                <a:lnTo>
                  <a:pt x="97" y="54"/>
                </a:lnTo>
                <a:lnTo>
                  <a:pt x="127" y="28"/>
                </a:lnTo>
                <a:lnTo>
                  <a:pt x="147" y="9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bs-Latn-BA"/>
          </a:p>
        </p:txBody>
      </p:sp>
      <p:sp>
        <p:nvSpPr>
          <p:cNvPr id="77" name="Freeform 129"/>
          <p:cNvSpPr>
            <a:spLocks/>
          </p:cNvSpPr>
          <p:nvPr/>
        </p:nvSpPr>
        <p:spPr bwMode="auto">
          <a:xfrm>
            <a:off x="20583153" y="6621719"/>
            <a:ext cx="712800" cy="712800"/>
          </a:xfrm>
          <a:custGeom>
            <a:avLst/>
            <a:gdLst>
              <a:gd name="T0" fmla="*/ 181798 w 56"/>
              <a:gd name="T1" fmla="*/ 200399 h 68"/>
              <a:gd name="T2" fmla="*/ 123485 w 56"/>
              <a:gd name="T3" fmla="*/ 200399 h 68"/>
              <a:gd name="T4" fmla="*/ 123485 w 56"/>
              <a:gd name="T5" fmla="*/ 224585 h 68"/>
              <a:gd name="T6" fmla="*/ 116625 w 56"/>
              <a:gd name="T7" fmla="*/ 234950 h 68"/>
              <a:gd name="T8" fmla="*/ 75463 w 56"/>
              <a:gd name="T9" fmla="*/ 234950 h 68"/>
              <a:gd name="T10" fmla="*/ 68603 w 56"/>
              <a:gd name="T11" fmla="*/ 224585 h 68"/>
              <a:gd name="T12" fmla="*/ 68603 w 56"/>
              <a:gd name="T13" fmla="*/ 200399 h 68"/>
              <a:gd name="T14" fmla="*/ 6860 w 56"/>
              <a:gd name="T15" fmla="*/ 200399 h 68"/>
              <a:gd name="T16" fmla="*/ 0 w 56"/>
              <a:gd name="T17" fmla="*/ 193488 h 68"/>
              <a:gd name="T18" fmla="*/ 3430 w 56"/>
              <a:gd name="T19" fmla="*/ 186578 h 68"/>
              <a:gd name="T20" fmla="*/ 54882 w 56"/>
              <a:gd name="T21" fmla="*/ 134751 h 68"/>
              <a:gd name="T22" fmla="*/ 24011 w 56"/>
              <a:gd name="T23" fmla="*/ 134751 h 68"/>
              <a:gd name="T24" fmla="*/ 17151 w 56"/>
              <a:gd name="T25" fmla="*/ 124385 h 68"/>
              <a:gd name="T26" fmla="*/ 20581 w 56"/>
              <a:gd name="T27" fmla="*/ 117475 h 68"/>
              <a:gd name="T28" fmla="*/ 72033 w 56"/>
              <a:gd name="T29" fmla="*/ 65648 h 68"/>
              <a:gd name="T30" fmla="*/ 44592 w 56"/>
              <a:gd name="T31" fmla="*/ 65648 h 68"/>
              <a:gd name="T32" fmla="*/ 37732 w 56"/>
              <a:gd name="T33" fmla="*/ 58738 h 68"/>
              <a:gd name="T34" fmla="*/ 41162 w 56"/>
              <a:gd name="T35" fmla="*/ 51827 h 68"/>
              <a:gd name="T36" fmla="*/ 89184 w 56"/>
              <a:gd name="T37" fmla="*/ 0 h 68"/>
              <a:gd name="T38" fmla="*/ 96044 w 56"/>
              <a:gd name="T39" fmla="*/ 0 h 68"/>
              <a:gd name="T40" fmla="*/ 102904 w 56"/>
              <a:gd name="T41" fmla="*/ 0 h 68"/>
              <a:gd name="T42" fmla="*/ 150926 w 56"/>
              <a:gd name="T43" fmla="*/ 51827 h 68"/>
              <a:gd name="T44" fmla="*/ 154356 w 56"/>
              <a:gd name="T45" fmla="*/ 58738 h 68"/>
              <a:gd name="T46" fmla="*/ 144066 w 56"/>
              <a:gd name="T47" fmla="*/ 65648 h 68"/>
              <a:gd name="T48" fmla="*/ 120055 w 56"/>
              <a:gd name="T49" fmla="*/ 65648 h 68"/>
              <a:gd name="T50" fmla="*/ 171507 w 56"/>
              <a:gd name="T51" fmla="*/ 117475 h 68"/>
              <a:gd name="T52" fmla="*/ 174937 w 56"/>
              <a:gd name="T53" fmla="*/ 124385 h 68"/>
              <a:gd name="T54" fmla="*/ 168077 w 56"/>
              <a:gd name="T55" fmla="*/ 134751 h 68"/>
              <a:gd name="T56" fmla="*/ 137206 w 56"/>
              <a:gd name="T57" fmla="*/ 134751 h 68"/>
              <a:gd name="T58" fmla="*/ 188658 w 56"/>
              <a:gd name="T59" fmla="*/ 186578 h 68"/>
              <a:gd name="T60" fmla="*/ 192088 w 56"/>
              <a:gd name="T61" fmla="*/ 193488 h 68"/>
              <a:gd name="T62" fmla="*/ 181798 w 56"/>
              <a:gd name="T63" fmla="*/ 200399 h 68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6" h="68">
                <a:moveTo>
                  <a:pt x="53" y="58"/>
                </a:moveTo>
                <a:cubicBezTo>
                  <a:pt x="36" y="58"/>
                  <a:pt x="36" y="58"/>
                  <a:pt x="36" y="58"/>
                </a:cubicBezTo>
                <a:cubicBezTo>
                  <a:pt x="36" y="60"/>
                  <a:pt x="36" y="63"/>
                  <a:pt x="36" y="65"/>
                </a:cubicBezTo>
                <a:cubicBezTo>
                  <a:pt x="36" y="67"/>
                  <a:pt x="35" y="68"/>
                  <a:pt x="34" y="68"/>
                </a:cubicBezTo>
                <a:cubicBezTo>
                  <a:pt x="22" y="68"/>
                  <a:pt x="22" y="68"/>
                  <a:pt x="22" y="68"/>
                </a:cubicBezTo>
                <a:cubicBezTo>
                  <a:pt x="21" y="68"/>
                  <a:pt x="20" y="67"/>
                  <a:pt x="20" y="65"/>
                </a:cubicBezTo>
                <a:cubicBezTo>
                  <a:pt x="20" y="63"/>
                  <a:pt x="20" y="60"/>
                  <a:pt x="20" y="58"/>
                </a:cubicBezTo>
                <a:cubicBezTo>
                  <a:pt x="2" y="58"/>
                  <a:pt x="2" y="58"/>
                  <a:pt x="2" y="58"/>
                </a:cubicBezTo>
                <a:cubicBezTo>
                  <a:pt x="1" y="58"/>
                  <a:pt x="0" y="57"/>
                  <a:pt x="0" y="56"/>
                </a:cubicBezTo>
                <a:cubicBezTo>
                  <a:pt x="0" y="55"/>
                  <a:pt x="0" y="54"/>
                  <a:pt x="1" y="54"/>
                </a:cubicBezTo>
                <a:cubicBezTo>
                  <a:pt x="16" y="39"/>
                  <a:pt x="16" y="39"/>
                  <a:pt x="16" y="39"/>
                </a:cubicBezTo>
                <a:cubicBezTo>
                  <a:pt x="7" y="39"/>
                  <a:pt x="7" y="39"/>
                  <a:pt x="7" y="39"/>
                </a:cubicBezTo>
                <a:cubicBezTo>
                  <a:pt x="6" y="39"/>
                  <a:pt x="5" y="37"/>
                  <a:pt x="5" y="36"/>
                </a:cubicBezTo>
                <a:cubicBezTo>
                  <a:pt x="5" y="35"/>
                  <a:pt x="5" y="35"/>
                  <a:pt x="6" y="34"/>
                </a:cubicBezTo>
                <a:cubicBezTo>
                  <a:pt x="21" y="19"/>
                  <a:pt x="21" y="19"/>
                  <a:pt x="21" y="19"/>
                </a:cubicBezTo>
                <a:cubicBezTo>
                  <a:pt x="13" y="19"/>
                  <a:pt x="13" y="19"/>
                  <a:pt x="13" y="19"/>
                </a:cubicBezTo>
                <a:cubicBezTo>
                  <a:pt x="12" y="19"/>
                  <a:pt x="11" y="18"/>
                  <a:pt x="11" y="17"/>
                </a:cubicBezTo>
                <a:cubicBezTo>
                  <a:pt x="11" y="16"/>
                  <a:pt x="11" y="15"/>
                  <a:pt x="12" y="15"/>
                </a:cubicBezTo>
                <a:cubicBezTo>
                  <a:pt x="26" y="0"/>
                  <a:pt x="26" y="0"/>
                  <a:pt x="26" y="0"/>
                </a:cubicBezTo>
                <a:cubicBezTo>
                  <a:pt x="27" y="0"/>
                  <a:pt x="27" y="0"/>
                  <a:pt x="28" y="0"/>
                </a:cubicBezTo>
                <a:cubicBezTo>
                  <a:pt x="29" y="0"/>
                  <a:pt x="29" y="0"/>
                  <a:pt x="30" y="0"/>
                </a:cubicBezTo>
                <a:cubicBezTo>
                  <a:pt x="44" y="15"/>
                  <a:pt x="44" y="15"/>
                  <a:pt x="44" y="15"/>
                </a:cubicBezTo>
                <a:cubicBezTo>
                  <a:pt x="45" y="15"/>
                  <a:pt x="45" y="16"/>
                  <a:pt x="45" y="17"/>
                </a:cubicBezTo>
                <a:cubicBezTo>
                  <a:pt x="45" y="18"/>
                  <a:pt x="44" y="19"/>
                  <a:pt x="42" y="19"/>
                </a:cubicBezTo>
                <a:cubicBezTo>
                  <a:pt x="35" y="19"/>
                  <a:pt x="35" y="19"/>
                  <a:pt x="35" y="19"/>
                </a:cubicBezTo>
                <a:cubicBezTo>
                  <a:pt x="50" y="34"/>
                  <a:pt x="50" y="34"/>
                  <a:pt x="50" y="34"/>
                </a:cubicBezTo>
                <a:cubicBezTo>
                  <a:pt x="51" y="35"/>
                  <a:pt x="51" y="35"/>
                  <a:pt x="51" y="36"/>
                </a:cubicBezTo>
                <a:cubicBezTo>
                  <a:pt x="51" y="37"/>
                  <a:pt x="50" y="39"/>
                  <a:pt x="49" y="39"/>
                </a:cubicBezTo>
                <a:cubicBezTo>
                  <a:pt x="40" y="39"/>
                  <a:pt x="40" y="39"/>
                  <a:pt x="40" y="39"/>
                </a:cubicBezTo>
                <a:cubicBezTo>
                  <a:pt x="55" y="54"/>
                  <a:pt x="55" y="54"/>
                  <a:pt x="55" y="54"/>
                </a:cubicBezTo>
                <a:cubicBezTo>
                  <a:pt x="56" y="54"/>
                  <a:pt x="56" y="55"/>
                  <a:pt x="56" y="56"/>
                </a:cubicBezTo>
                <a:cubicBezTo>
                  <a:pt x="56" y="57"/>
                  <a:pt x="55" y="58"/>
                  <a:pt x="53" y="5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bs-Latn-BA"/>
          </a:p>
        </p:txBody>
      </p:sp>
      <p:sp>
        <p:nvSpPr>
          <p:cNvPr id="78" name="Freeform 178"/>
          <p:cNvSpPr>
            <a:spLocks noEditPoints="1"/>
          </p:cNvSpPr>
          <p:nvPr/>
        </p:nvSpPr>
        <p:spPr bwMode="auto">
          <a:xfrm>
            <a:off x="7441350" y="6116814"/>
            <a:ext cx="712800" cy="712800"/>
          </a:xfrm>
          <a:custGeom>
            <a:avLst/>
            <a:gdLst>
              <a:gd name="T0" fmla="*/ 236538 w 184"/>
              <a:gd name="T1" fmla="*/ 184150 h 184"/>
              <a:gd name="T2" fmla="*/ 236538 w 184"/>
              <a:gd name="T3" fmla="*/ 128588 h 184"/>
              <a:gd name="T4" fmla="*/ 163513 w 184"/>
              <a:gd name="T5" fmla="*/ 128588 h 184"/>
              <a:gd name="T6" fmla="*/ 163513 w 184"/>
              <a:gd name="T7" fmla="*/ 111125 h 184"/>
              <a:gd name="T8" fmla="*/ 219075 w 184"/>
              <a:gd name="T9" fmla="*/ 111125 h 184"/>
              <a:gd name="T10" fmla="*/ 219075 w 184"/>
              <a:gd name="T11" fmla="*/ 0 h 184"/>
              <a:gd name="T12" fmla="*/ 90488 w 184"/>
              <a:gd name="T13" fmla="*/ 0 h 184"/>
              <a:gd name="T14" fmla="*/ 90488 w 184"/>
              <a:gd name="T15" fmla="*/ 111125 h 184"/>
              <a:gd name="T16" fmla="*/ 146050 w 184"/>
              <a:gd name="T17" fmla="*/ 111125 h 184"/>
              <a:gd name="T18" fmla="*/ 146050 w 184"/>
              <a:gd name="T19" fmla="*/ 128588 h 184"/>
              <a:gd name="T20" fmla="*/ 55563 w 184"/>
              <a:gd name="T21" fmla="*/ 128588 h 184"/>
              <a:gd name="T22" fmla="*/ 55563 w 184"/>
              <a:gd name="T23" fmla="*/ 184150 h 184"/>
              <a:gd name="T24" fmla="*/ 0 w 184"/>
              <a:gd name="T25" fmla="*/ 184150 h 184"/>
              <a:gd name="T26" fmla="*/ 0 w 184"/>
              <a:gd name="T27" fmla="*/ 292100 h 184"/>
              <a:gd name="T28" fmla="*/ 128588 w 184"/>
              <a:gd name="T29" fmla="*/ 292100 h 184"/>
              <a:gd name="T30" fmla="*/ 128588 w 184"/>
              <a:gd name="T31" fmla="*/ 184150 h 184"/>
              <a:gd name="T32" fmla="*/ 73025 w 184"/>
              <a:gd name="T33" fmla="*/ 184150 h 184"/>
              <a:gd name="T34" fmla="*/ 73025 w 184"/>
              <a:gd name="T35" fmla="*/ 146050 h 184"/>
              <a:gd name="T36" fmla="*/ 219075 w 184"/>
              <a:gd name="T37" fmla="*/ 146050 h 184"/>
              <a:gd name="T38" fmla="*/ 219075 w 184"/>
              <a:gd name="T39" fmla="*/ 184150 h 184"/>
              <a:gd name="T40" fmla="*/ 163513 w 184"/>
              <a:gd name="T41" fmla="*/ 184150 h 184"/>
              <a:gd name="T42" fmla="*/ 163513 w 184"/>
              <a:gd name="T43" fmla="*/ 292100 h 184"/>
              <a:gd name="T44" fmla="*/ 292100 w 184"/>
              <a:gd name="T45" fmla="*/ 292100 h 184"/>
              <a:gd name="T46" fmla="*/ 292100 w 184"/>
              <a:gd name="T47" fmla="*/ 184150 h 184"/>
              <a:gd name="T48" fmla="*/ 236538 w 184"/>
              <a:gd name="T49" fmla="*/ 184150 h 184"/>
              <a:gd name="T50" fmla="*/ 111125 w 184"/>
              <a:gd name="T51" fmla="*/ 201613 h 184"/>
              <a:gd name="T52" fmla="*/ 111125 w 184"/>
              <a:gd name="T53" fmla="*/ 219075 h 184"/>
              <a:gd name="T54" fmla="*/ 17463 w 184"/>
              <a:gd name="T55" fmla="*/ 219075 h 184"/>
              <a:gd name="T56" fmla="*/ 17463 w 184"/>
              <a:gd name="T57" fmla="*/ 201613 h 184"/>
              <a:gd name="T58" fmla="*/ 111125 w 184"/>
              <a:gd name="T59" fmla="*/ 201613 h 184"/>
              <a:gd name="T60" fmla="*/ 111125 w 184"/>
              <a:gd name="T61" fmla="*/ 36513 h 184"/>
              <a:gd name="T62" fmla="*/ 111125 w 184"/>
              <a:gd name="T63" fmla="*/ 17463 h 184"/>
              <a:gd name="T64" fmla="*/ 201613 w 184"/>
              <a:gd name="T65" fmla="*/ 17463 h 184"/>
              <a:gd name="T66" fmla="*/ 201613 w 184"/>
              <a:gd name="T67" fmla="*/ 36513 h 184"/>
              <a:gd name="T68" fmla="*/ 111125 w 184"/>
              <a:gd name="T69" fmla="*/ 36513 h 184"/>
              <a:gd name="T70" fmla="*/ 274638 w 184"/>
              <a:gd name="T71" fmla="*/ 219075 h 184"/>
              <a:gd name="T72" fmla="*/ 184150 w 184"/>
              <a:gd name="T73" fmla="*/ 219075 h 184"/>
              <a:gd name="T74" fmla="*/ 184150 w 184"/>
              <a:gd name="T75" fmla="*/ 201613 h 184"/>
              <a:gd name="T76" fmla="*/ 274638 w 184"/>
              <a:gd name="T77" fmla="*/ 201613 h 184"/>
              <a:gd name="T78" fmla="*/ 274638 w 184"/>
              <a:gd name="T79" fmla="*/ 219075 h 184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</a:gdLst>
            <a:ahLst/>
            <a:cxnLst>
              <a:cxn ang="T80">
                <a:pos x="T0" y="T1"/>
              </a:cxn>
              <a:cxn ang="T81">
                <a:pos x="T2" y="T3"/>
              </a:cxn>
              <a:cxn ang="T82">
                <a:pos x="T4" y="T5"/>
              </a:cxn>
              <a:cxn ang="T83">
                <a:pos x="T6" y="T7"/>
              </a:cxn>
              <a:cxn ang="T84">
                <a:pos x="T8" y="T9"/>
              </a:cxn>
              <a:cxn ang="T85">
                <a:pos x="T10" y="T11"/>
              </a:cxn>
              <a:cxn ang="T86">
                <a:pos x="T12" y="T13"/>
              </a:cxn>
              <a:cxn ang="T87">
                <a:pos x="T14" y="T15"/>
              </a:cxn>
              <a:cxn ang="T88">
                <a:pos x="T16" y="T17"/>
              </a:cxn>
              <a:cxn ang="T89">
                <a:pos x="T18" y="T19"/>
              </a:cxn>
              <a:cxn ang="T90">
                <a:pos x="T20" y="T21"/>
              </a:cxn>
              <a:cxn ang="T91">
                <a:pos x="T22" y="T23"/>
              </a:cxn>
              <a:cxn ang="T92">
                <a:pos x="T24" y="T25"/>
              </a:cxn>
              <a:cxn ang="T93">
                <a:pos x="T26" y="T27"/>
              </a:cxn>
              <a:cxn ang="T94">
                <a:pos x="T28" y="T29"/>
              </a:cxn>
              <a:cxn ang="T95">
                <a:pos x="T30" y="T31"/>
              </a:cxn>
              <a:cxn ang="T96">
                <a:pos x="T32" y="T33"/>
              </a:cxn>
              <a:cxn ang="T97">
                <a:pos x="T34" y="T35"/>
              </a:cxn>
              <a:cxn ang="T98">
                <a:pos x="T36" y="T37"/>
              </a:cxn>
              <a:cxn ang="T99">
                <a:pos x="T38" y="T39"/>
              </a:cxn>
              <a:cxn ang="T100">
                <a:pos x="T40" y="T41"/>
              </a:cxn>
              <a:cxn ang="T101">
                <a:pos x="T42" y="T43"/>
              </a:cxn>
              <a:cxn ang="T102">
                <a:pos x="T44" y="T45"/>
              </a:cxn>
              <a:cxn ang="T103">
                <a:pos x="T46" y="T47"/>
              </a:cxn>
              <a:cxn ang="T104">
                <a:pos x="T48" y="T49"/>
              </a:cxn>
              <a:cxn ang="T105">
                <a:pos x="T50" y="T51"/>
              </a:cxn>
              <a:cxn ang="T106">
                <a:pos x="T52" y="T53"/>
              </a:cxn>
              <a:cxn ang="T107">
                <a:pos x="T54" y="T55"/>
              </a:cxn>
              <a:cxn ang="T108">
                <a:pos x="T56" y="T57"/>
              </a:cxn>
              <a:cxn ang="T109">
                <a:pos x="T58" y="T59"/>
              </a:cxn>
              <a:cxn ang="T110">
                <a:pos x="T60" y="T61"/>
              </a:cxn>
              <a:cxn ang="T111">
                <a:pos x="T62" y="T63"/>
              </a:cxn>
              <a:cxn ang="T112">
                <a:pos x="T64" y="T65"/>
              </a:cxn>
              <a:cxn ang="T113">
                <a:pos x="T66" y="T67"/>
              </a:cxn>
              <a:cxn ang="T114">
                <a:pos x="T68" y="T69"/>
              </a:cxn>
              <a:cxn ang="T115">
                <a:pos x="T70" y="T71"/>
              </a:cxn>
              <a:cxn ang="T116">
                <a:pos x="T72" y="T73"/>
              </a:cxn>
              <a:cxn ang="T117">
                <a:pos x="T74" y="T75"/>
              </a:cxn>
              <a:cxn ang="T118">
                <a:pos x="T76" y="T77"/>
              </a:cxn>
              <a:cxn ang="T119">
                <a:pos x="T78" y="T79"/>
              </a:cxn>
            </a:cxnLst>
            <a:rect l="0" t="0" r="r" b="b"/>
            <a:pathLst>
              <a:path w="184" h="184">
                <a:moveTo>
                  <a:pt x="149" y="116"/>
                </a:moveTo>
                <a:lnTo>
                  <a:pt x="149" y="81"/>
                </a:lnTo>
                <a:lnTo>
                  <a:pt x="103" y="81"/>
                </a:lnTo>
                <a:lnTo>
                  <a:pt x="103" y="70"/>
                </a:lnTo>
                <a:lnTo>
                  <a:pt x="138" y="70"/>
                </a:lnTo>
                <a:lnTo>
                  <a:pt x="138" y="0"/>
                </a:lnTo>
                <a:lnTo>
                  <a:pt x="57" y="0"/>
                </a:lnTo>
                <a:lnTo>
                  <a:pt x="57" y="70"/>
                </a:lnTo>
                <a:lnTo>
                  <a:pt x="92" y="70"/>
                </a:lnTo>
                <a:lnTo>
                  <a:pt x="92" y="81"/>
                </a:lnTo>
                <a:lnTo>
                  <a:pt x="35" y="81"/>
                </a:lnTo>
                <a:lnTo>
                  <a:pt x="35" y="116"/>
                </a:lnTo>
                <a:lnTo>
                  <a:pt x="0" y="116"/>
                </a:lnTo>
                <a:lnTo>
                  <a:pt x="0" y="184"/>
                </a:lnTo>
                <a:lnTo>
                  <a:pt x="81" y="184"/>
                </a:lnTo>
                <a:lnTo>
                  <a:pt x="81" y="116"/>
                </a:lnTo>
                <a:lnTo>
                  <a:pt x="46" y="116"/>
                </a:lnTo>
                <a:lnTo>
                  <a:pt x="46" y="92"/>
                </a:lnTo>
                <a:lnTo>
                  <a:pt x="138" y="92"/>
                </a:lnTo>
                <a:lnTo>
                  <a:pt x="138" y="116"/>
                </a:lnTo>
                <a:lnTo>
                  <a:pt x="103" y="116"/>
                </a:lnTo>
                <a:lnTo>
                  <a:pt x="103" y="184"/>
                </a:lnTo>
                <a:lnTo>
                  <a:pt x="184" y="184"/>
                </a:lnTo>
                <a:lnTo>
                  <a:pt x="184" y="116"/>
                </a:lnTo>
                <a:lnTo>
                  <a:pt x="149" y="116"/>
                </a:lnTo>
                <a:close/>
                <a:moveTo>
                  <a:pt x="70" y="127"/>
                </a:moveTo>
                <a:lnTo>
                  <a:pt x="70" y="138"/>
                </a:lnTo>
                <a:lnTo>
                  <a:pt x="11" y="138"/>
                </a:lnTo>
                <a:lnTo>
                  <a:pt x="11" y="127"/>
                </a:lnTo>
                <a:lnTo>
                  <a:pt x="70" y="127"/>
                </a:lnTo>
                <a:close/>
                <a:moveTo>
                  <a:pt x="70" y="23"/>
                </a:moveTo>
                <a:lnTo>
                  <a:pt x="70" y="11"/>
                </a:lnTo>
                <a:lnTo>
                  <a:pt x="127" y="11"/>
                </a:lnTo>
                <a:lnTo>
                  <a:pt x="127" y="23"/>
                </a:lnTo>
                <a:lnTo>
                  <a:pt x="70" y="23"/>
                </a:lnTo>
                <a:close/>
                <a:moveTo>
                  <a:pt x="173" y="138"/>
                </a:moveTo>
                <a:lnTo>
                  <a:pt x="116" y="138"/>
                </a:lnTo>
                <a:lnTo>
                  <a:pt x="116" y="127"/>
                </a:lnTo>
                <a:lnTo>
                  <a:pt x="173" y="127"/>
                </a:lnTo>
                <a:lnTo>
                  <a:pt x="173" y="13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bs-Latn-BA"/>
          </a:p>
        </p:txBody>
      </p:sp>
      <p:sp>
        <p:nvSpPr>
          <p:cNvPr id="89" name="Freeform 70"/>
          <p:cNvSpPr>
            <a:spLocks noChangeArrowheads="1"/>
          </p:cNvSpPr>
          <p:nvPr/>
        </p:nvSpPr>
        <p:spPr bwMode="auto">
          <a:xfrm>
            <a:off x="10091697" y="8519825"/>
            <a:ext cx="712800" cy="712800"/>
          </a:xfrm>
          <a:custGeom>
            <a:avLst/>
            <a:gdLst>
              <a:gd name="T0" fmla="*/ 196482 w 545"/>
              <a:gd name="T1" fmla="*/ 51195 h 546"/>
              <a:gd name="T2" fmla="*/ 196482 w 545"/>
              <a:gd name="T3" fmla="*/ 51195 h 546"/>
              <a:gd name="T4" fmla="*/ 196482 w 545"/>
              <a:gd name="T5" fmla="*/ 51195 h 546"/>
              <a:gd name="T6" fmla="*/ 186008 w 545"/>
              <a:gd name="T7" fmla="*/ 61290 h 546"/>
              <a:gd name="T8" fmla="*/ 175895 w 545"/>
              <a:gd name="T9" fmla="*/ 51195 h 546"/>
              <a:gd name="T10" fmla="*/ 175895 w 545"/>
              <a:gd name="T11" fmla="*/ 51195 h 546"/>
              <a:gd name="T12" fmla="*/ 175895 w 545"/>
              <a:gd name="T13" fmla="*/ 33169 h 546"/>
              <a:gd name="T14" fmla="*/ 124968 w 545"/>
              <a:gd name="T15" fmla="*/ 84364 h 546"/>
              <a:gd name="T16" fmla="*/ 117383 w 545"/>
              <a:gd name="T17" fmla="*/ 86888 h 546"/>
              <a:gd name="T18" fmla="*/ 106909 w 545"/>
              <a:gd name="T19" fmla="*/ 76433 h 546"/>
              <a:gd name="T20" fmla="*/ 112327 w 545"/>
              <a:gd name="T21" fmla="*/ 71385 h 546"/>
              <a:gd name="T22" fmla="*/ 112327 w 545"/>
              <a:gd name="T23" fmla="*/ 71385 h 546"/>
              <a:gd name="T24" fmla="*/ 160725 w 545"/>
              <a:gd name="T25" fmla="*/ 20550 h 546"/>
              <a:gd name="T26" fmla="*/ 145194 w 545"/>
              <a:gd name="T27" fmla="*/ 20550 h 546"/>
              <a:gd name="T28" fmla="*/ 145194 w 545"/>
              <a:gd name="T29" fmla="*/ 20550 h 546"/>
              <a:gd name="T30" fmla="*/ 135081 w 545"/>
              <a:gd name="T31" fmla="*/ 10455 h 546"/>
              <a:gd name="T32" fmla="*/ 145194 w 545"/>
              <a:gd name="T33" fmla="*/ 0 h 546"/>
              <a:gd name="T34" fmla="*/ 145194 w 545"/>
              <a:gd name="T35" fmla="*/ 0 h 546"/>
              <a:gd name="T36" fmla="*/ 186008 w 545"/>
              <a:gd name="T37" fmla="*/ 0 h 546"/>
              <a:gd name="T38" fmla="*/ 186008 w 545"/>
              <a:gd name="T39" fmla="*/ 0 h 546"/>
              <a:gd name="T40" fmla="*/ 196482 w 545"/>
              <a:gd name="T41" fmla="*/ 10455 h 546"/>
              <a:gd name="T42" fmla="*/ 196482 w 545"/>
              <a:gd name="T43" fmla="*/ 10455 h 546"/>
              <a:gd name="T44" fmla="*/ 196482 w 545"/>
              <a:gd name="T45" fmla="*/ 51195 h 546"/>
              <a:gd name="T46" fmla="*/ 84155 w 545"/>
              <a:gd name="T47" fmla="*/ 125104 h 546"/>
              <a:gd name="T48" fmla="*/ 84155 w 545"/>
              <a:gd name="T49" fmla="*/ 125104 h 546"/>
              <a:gd name="T50" fmla="*/ 32867 w 545"/>
              <a:gd name="T51" fmla="*/ 175939 h 546"/>
              <a:gd name="T52" fmla="*/ 50926 w 545"/>
              <a:gd name="T53" fmla="*/ 175939 h 546"/>
              <a:gd name="T54" fmla="*/ 50926 w 545"/>
              <a:gd name="T55" fmla="*/ 175939 h 546"/>
              <a:gd name="T56" fmla="*/ 61039 w 545"/>
              <a:gd name="T57" fmla="*/ 186034 h 546"/>
              <a:gd name="T58" fmla="*/ 50926 w 545"/>
              <a:gd name="T59" fmla="*/ 196489 h 546"/>
              <a:gd name="T60" fmla="*/ 50926 w 545"/>
              <a:gd name="T61" fmla="*/ 196489 h 546"/>
              <a:gd name="T62" fmla="*/ 10113 w 545"/>
              <a:gd name="T63" fmla="*/ 196489 h 546"/>
              <a:gd name="T64" fmla="*/ 10113 w 545"/>
              <a:gd name="T65" fmla="*/ 196489 h 546"/>
              <a:gd name="T66" fmla="*/ 0 w 545"/>
              <a:gd name="T67" fmla="*/ 186034 h 546"/>
              <a:gd name="T68" fmla="*/ 0 w 545"/>
              <a:gd name="T69" fmla="*/ 186034 h 546"/>
              <a:gd name="T70" fmla="*/ 0 w 545"/>
              <a:gd name="T71" fmla="*/ 145294 h 546"/>
              <a:gd name="T72" fmla="*/ 0 w 545"/>
              <a:gd name="T73" fmla="*/ 145294 h 546"/>
              <a:gd name="T74" fmla="*/ 10113 w 545"/>
              <a:gd name="T75" fmla="*/ 135199 h 546"/>
              <a:gd name="T76" fmla="*/ 20226 w 545"/>
              <a:gd name="T77" fmla="*/ 145294 h 546"/>
              <a:gd name="T78" fmla="*/ 20226 w 545"/>
              <a:gd name="T79" fmla="*/ 145294 h 546"/>
              <a:gd name="T80" fmla="*/ 20226 w 545"/>
              <a:gd name="T81" fmla="*/ 160797 h 546"/>
              <a:gd name="T82" fmla="*/ 71152 w 545"/>
              <a:gd name="T83" fmla="*/ 112125 h 546"/>
              <a:gd name="T84" fmla="*/ 76209 w 545"/>
              <a:gd name="T85" fmla="*/ 107078 h 546"/>
              <a:gd name="T86" fmla="*/ 86683 w 545"/>
              <a:gd name="T87" fmla="*/ 117173 h 546"/>
              <a:gd name="T88" fmla="*/ 84155 w 545"/>
              <a:gd name="T89" fmla="*/ 125104 h 54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545" h="546">
                <a:moveTo>
                  <a:pt x="544" y="142"/>
                </a:moveTo>
                <a:lnTo>
                  <a:pt x="544" y="142"/>
                </a:lnTo>
                <a:cubicBezTo>
                  <a:pt x="544" y="156"/>
                  <a:pt x="530" y="170"/>
                  <a:pt x="515" y="170"/>
                </a:cubicBezTo>
                <a:cubicBezTo>
                  <a:pt x="501" y="170"/>
                  <a:pt x="487" y="156"/>
                  <a:pt x="487" y="142"/>
                </a:cubicBezTo>
                <a:cubicBezTo>
                  <a:pt x="487" y="92"/>
                  <a:pt x="487" y="92"/>
                  <a:pt x="487" y="92"/>
                </a:cubicBezTo>
                <a:cubicBezTo>
                  <a:pt x="346" y="234"/>
                  <a:pt x="346" y="234"/>
                  <a:pt x="346" y="234"/>
                </a:cubicBezTo>
                <a:cubicBezTo>
                  <a:pt x="339" y="241"/>
                  <a:pt x="332" y="241"/>
                  <a:pt x="325" y="241"/>
                </a:cubicBezTo>
                <a:cubicBezTo>
                  <a:pt x="311" y="241"/>
                  <a:pt x="296" y="234"/>
                  <a:pt x="296" y="212"/>
                </a:cubicBezTo>
                <a:cubicBezTo>
                  <a:pt x="296" y="205"/>
                  <a:pt x="303" y="198"/>
                  <a:pt x="311" y="198"/>
                </a:cubicBezTo>
                <a:cubicBezTo>
                  <a:pt x="445" y="57"/>
                  <a:pt x="445" y="57"/>
                  <a:pt x="445" y="57"/>
                </a:cubicBezTo>
                <a:cubicBezTo>
                  <a:pt x="402" y="57"/>
                  <a:pt x="402" y="57"/>
                  <a:pt x="402" y="57"/>
                </a:cubicBezTo>
                <a:cubicBezTo>
                  <a:pt x="388" y="57"/>
                  <a:pt x="374" y="43"/>
                  <a:pt x="374" y="29"/>
                </a:cubicBezTo>
                <a:cubicBezTo>
                  <a:pt x="374" y="7"/>
                  <a:pt x="388" y="0"/>
                  <a:pt x="402" y="0"/>
                </a:cubicBezTo>
                <a:cubicBezTo>
                  <a:pt x="515" y="0"/>
                  <a:pt x="515" y="0"/>
                  <a:pt x="515" y="0"/>
                </a:cubicBezTo>
                <a:cubicBezTo>
                  <a:pt x="530" y="0"/>
                  <a:pt x="544" y="7"/>
                  <a:pt x="544" y="29"/>
                </a:cubicBezTo>
                <a:lnTo>
                  <a:pt x="544" y="142"/>
                </a:lnTo>
                <a:close/>
                <a:moveTo>
                  <a:pt x="233" y="347"/>
                </a:moveTo>
                <a:lnTo>
                  <a:pt x="233" y="347"/>
                </a:lnTo>
                <a:cubicBezTo>
                  <a:pt x="91" y="488"/>
                  <a:pt x="91" y="488"/>
                  <a:pt x="91" y="488"/>
                </a:cubicBezTo>
                <a:cubicBezTo>
                  <a:pt x="141" y="488"/>
                  <a:pt x="141" y="488"/>
                  <a:pt x="141" y="488"/>
                </a:cubicBezTo>
                <a:cubicBezTo>
                  <a:pt x="155" y="488"/>
                  <a:pt x="169" y="502"/>
                  <a:pt x="169" y="516"/>
                </a:cubicBezTo>
                <a:cubicBezTo>
                  <a:pt x="169" y="531"/>
                  <a:pt x="155" y="545"/>
                  <a:pt x="141" y="545"/>
                </a:cubicBezTo>
                <a:cubicBezTo>
                  <a:pt x="28" y="545"/>
                  <a:pt x="28" y="545"/>
                  <a:pt x="28" y="545"/>
                </a:cubicBezTo>
                <a:cubicBezTo>
                  <a:pt x="7" y="545"/>
                  <a:pt x="0" y="531"/>
                  <a:pt x="0" y="516"/>
                </a:cubicBezTo>
                <a:cubicBezTo>
                  <a:pt x="0" y="403"/>
                  <a:pt x="0" y="403"/>
                  <a:pt x="0" y="403"/>
                </a:cubicBezTo>
                <a:cubicBezTo>
                  <a:pt x="0" y="389"/>
                  <a:pt x="7" y="375"/>
                  <a:pt x="28" y="375"/>
                </a:cubicBezTo>
                <a:cubicBezTo>
                  <a:pt x="42" y="375"/>
                  <a:pt x="56" y="389"/>
                  <a:pt x="56" y="403"/>
                </a:cubicBezTo>
                <a:cubicBezTo>
                  <a:pt x="56" y="446"/>
                  <a:pt x="56" y="446"/>
                  <a:pt x="56" y="446"/>
                </a:cubicBezTo>
                <a:cubicBezTo>
                  <a:pt x="197" y="311"/>
                  <a:pt x="197" y="311"/>
                  <a:pt x="197" y="311"/>
                </a:cubicBezTo>
                <a:cubicBezTo>
                  <a:pt x="197" y="304"/>
                  <a:pt x="204" y="297"/>
                  <a:pt x="211" y="297"/>
                </a:cubicBezTo>
                <a:cubicBezTo>
                  <a:pt x="233" y="297"/>
                  <a:pt x="240" y="311"/>
                  <a:pt x="240" y="325"/>
                </a:cubicBezTo>
                <a:cubicBezTo>
                  <a:pt x="240" y="333"/>
                  <a:pt x="240" y="340"/>
                  <a:pt x="233" y="3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bs-Latn-BA"/>
          </a:p>
        </p:txBody>
      </p:sp>
      <p:sp>
        <p:nvSpPr>
          <p:cNvPr id="90" name="Freeform 68"/>
          <p:cNvSpPr>
            <a:spLocks noChangeArrowheads="1"/>
          </p:cNvSpPr>
          <p:nvPr/>
        </p:nvSpPr>
        <p:spPr bwMode="auto">
          <a:xfrm>
            <a:off x="17998954" y="6085964"/>
            <a:ext cx="712800" cy="712800"/>
          </a:xfrm>
          <a:custGeom>
            <a:avLst/>
            <a:gdLst>
              <a:gd name="T0" fmla="*/ 208635 w 609"/>
              <a:gd name="T1" fmla="*/ 61417 h 602"/>
              <a:gd name="T2" fmla="*/ 208635 w 609"/>
              <a:gd name="T3" fmla="*/ 61417 h 602"/>
              <a:gd name="T4" fmla="*/ 198563 w 609"/>
              <a:gd name="T5" fmla="*/ 51301 h 602"/>
              <a:gd name="T6" fmla="*/ 198563 w 609"/>
              <a:gd name="T7" fmla="*/ 33237 h 602"/>
              <a:gd name="T8" fmla="*/ 162951 w 609"/>
              <a:gd name="T9" fmla="*/ 66475 h 602"/>
              <a:gd name="T10" fmla="*/ 157915 w 609"/>
              <a:gd name="T11" fmla="*/ 71533 h 602"/>
              <a:gd name="T12" fmla="*/ 147484 w 609"/>
              <a:gd name="T13" fmla="*/ 61417 h 602"/>
              <a:gd name="T14" fmla="*/ 150002 w 609"/>
              <a:gd name="T15" fmla="*/ 53830 h 602"/>
              <a:gd name="T16" fmla="*/ 183095 w 609"/>
              <a:gd name="T17" fmla="*/ 20593 h 602"/>
              <a:gd name="T18" fmla="*/ 167987 w 609"/>
              <a:gd name="T19" fmla="*/ 20593 h 602"/>
              <a:gd name="T20" fmla="*/ 157915 w 609"/>
              <a:gd name="T21" fmla="*/ 10116 h 602"/>
              <a:gd name="T22" fmla="*/ 167987 w 609"/>
              <a:gd name="T23" fmla="*/ 0 h 602"/>
              <a:gd name="T24" fmla="*/ 208635 w 609"/>
              <a:gd name="T25" fmla="*/ 0 h 602"/>
              <a:gd name="T26" fmla="*/ 218707 w 609"/>
              <a:gd name="T27" fmla="*/ 10116 h 602"/>
              <a:gd name="T28" fmla="*/ 218707 w 609"/>
              <a:gd name="T29" fmla="*/ 51301 h 602"/>
              <a:gd name="T30" fmla="*/ 208635 w 609"/>
              <a:gd name="T31" fmla="*/ 61417 h 602"/>
              <a:gd name="T32" fmla="*/ 109354 w 609"/>
              <a:gd name="T33" fmla="*/ 138007 h 602"/>
              <a:gd name="T34" fmla="*/ 109354 w 609"/>
              <a:gd name="T35" fmla="*/ 138007 h 602"/>
              <a:gd name="T36" fmla="*/ 78778 w 609"/>
              <a:gd name="T37" fmla="*/ 107299 h 602"/>
              <a:gd name="T38" fmla="*/ 109354 w 609"/>
              <a:gd name="T39" fmla="*/ 76590 h 602"/>
              <a:gd name="T40" fmla="*/ 139929 w 609"/>
              <a:gd name="T41" fmla="*/ 107299 h 602"/>
              <a:gd name="T42" fmla="*/ 109354 w 609"/>
              <a:gd name="T43" fmla="*/ 138007 h 602"/>
              <a:gd name="T44" fmla="*/ 35612 w 609"/>
              <a:gd name="T45" fmla="*/ 196534 h 602"/>
              <a:gd name="T46" fmla="*/ 35612 w 609"/>
              <a:gd name="T47" fmla="*/ 196534 h 602"/>
              <a:gd name="T48" fmla="*/ 51080 w 609"/>
              <a:gd name="T49" fmla="*/ 196534 h 602"/>
              <a:gd name="T50" fmla="*/ 61152 w 609"/>
              <a:gd name="T51" fmla="*/ 207011 h 602"/>
              <a:gd name="T52" fmla="*/ 51080 w 609"/>
              <a:gd name="T53" fmla="*/ 217127 h 602"/>
              <a:gd name="T54" fmla="*/ 10432 w 609"/>
              <a:gd name="T55" fmla="*/ 217127 h 602"/>
              <a:gd name="T56" fmla="*/ 0 w 609"/>
              <a:gd name="T57" fmla="*/ 207011 h 602"/>
              <a:gd name="T58" fmla="*/ 0 w 609"/>
              <a:gd name="T59" fmla="*/ 166187 h 602"/>
              <a:gd name="T60" fmla="*/ 10432 w 609"/>
              <a:gd name="T61" fmla="*/ 155710 h 602"/>
              <a:gd name="T62" fmla="*/ 20504 w 609"/>
              <a:gd name="T63" fmla="*/ 166187 h 602"/>
              <a:gd name="T64" fmla="*/ 20504 w 609"/>
              <a:gd name="T65" fmla="*/ 181360 h 602"/>
              <a:gd name="T66" fmla="*/ 56116 w 609"/>
              <a:gd name="T67" fmla="*/ 148123 h 602"/>
              <a:gd name="T68" fmla="*/ 61152 w 609"/>
              <a:gd name="T69" fmla="*/ 145594 h 602"/>
              <a:gd name="T70" fmla="*/ 71224 w 609"/>
              <a:gd name="T71" fmla="*/ 155710 h 602"/>
              <a:gd name="T72" fmla="*/ 68706 w 609"/>
              <a:gd name="T73" fmla="*/ 163658 h 602"/>
              <a:gd name="T74" fmla="*/ 35612 w 609"/>
              <a:gd name="T75" fmla="*/ 196534 h 602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609" h="602">
                <a:moveTo>
                  <a:pt x="580" y="170"/>
                </a:moveTo>
                <a:lnTo>
                  <a:pt x="580" y="170"/>
                </a:lnTo>
                <a:cubicBezTo>
                  <a:pt x="559" y="170"/>
                  <a:pt x="552" y="156"/>
                  <a:pt x="552" y="142"/>
                </a:cubicBezTo>
                <a:cubicBezTo>
                  <a:pt x="552" y="92"/>
                  <a:pt x="552" y="92"/>
                  <a:pt x="552" y="92"/>
                </a:cubicBezTo>
                <a:cubicBezTo>
                  <a:pt x="453" y="184"/>
                  <a:pt x="453" y="184"/>
                  <a:pt x="453" y="184"/>
                </a:cubicBezTo>
                <a:cubicBezTo>
                  <a:pt x="453" y="191"/>
                  <a:pt x="446" y="198"/>
                  <a:pt x="439" y="198"/>
                </a:cubicBezTo>
                <a:cubicBezTo>
                  <a:pt x="417" y="198"/>
                  <a:pt x="410" y="184"/>
                  <a:pt x="410" y="170"/>
                </a:cubicBezTo>
                <a:cubicBezTo>
                  <a:pt x="410" y="163"/>
                  <a:pt x="410" y="156"/>
                  <a:pt x="417" y="149"/>
                </a:cubicBezTo>
                <a:cubicBezTo>
                  <a:pt x="509" y="57"/>
                  <a:pt x="509" y="57"/>
                  <a:pt x="509" y="57"/>
                </a:cubicBezTo>
                <a:cubicBezTo>
                  <a:pt x="467" y="57"/>
                  <a:pt x="467" y="57"/>
                  <a:pt x="467" y="57"/>
                </a:cubicBezTo>
                <a:cubicBezTo>
                  <a:pt x="446" y="57"/>
                  <a:pt x="439" y="42"/>
                  <a:pt x="439" y="28"/>
                </a:cubicBezTo>
                <a:cubicBezTo>
                  <a:pt x="439" y="7"/>
                  <a:pt x="446" y="0"/>
                  <a:pt x="467" y="0"/>
                </a:cubicBezTo>
                <a:cubicBezTo>
                  <a:pt x="580" y="0"/>
                  <a:pt x="580" y="0"/>
                  <a:pt x="580" y="0"/>
                </a:cubicBezTo>
                <a:cubicBezTo>
                  <a:pt x="594" y="0"/>
                  <a:pt x="608" y="7"/>
                  <a:pt x="608" y="28"/>
                </a:cubicBezTo>
                <a:cubicBezTo>
                  <a:pt x="608" y="142"/>
                  <a:pt x="608" y="142"/>
                  <a:pt x="608" y="142"/>
                </a:cubicBezTo>
                <a:cubicBezTo>
                  <a:pt x="608" y="156"/>
                  <a:pt x="594" y="170"/>
                  <a:pt x="580" y="170"/>
                </a:cubicBezTo>
                <a:close/>
                <a:moveTo>
                  <a:pt x="304" y="382"/>
                </a:moveTo>
                <a:lnTo>
                  <a:pt x="304" y="382"/>
                </a:lnTo>
                <a:cubicBezTo>
                  <a:pt x="255" y="382"/>
                  <a:pt x="219" y="346"/>
                  <a:pt x="219" y="297"/>
                </a:cubicBezTo>
                <a:cubicBezTo>
                  <a:pt x="219" y="255"/>
                  <a:pt x="255" y="212"/>
                  <a:pt x="304" y="212"/>
                </a:cubicBezTo>
                <a:cubicBezTo>
                  <a:pt x="354" y="212"/>
                  <a:pt x="389" y="255"/>
                  <a:pt x="389" y="297"/>
                </a:cubicBezTo>
                <a:cubicBezTo>
                  <a:pt x="389" y="346"/>
                  <a:pt x="354" y="382"/>
                  <a:pt x="304" y="382"/>
                </a:cubicBezTo>
                <a:close/>
                <a:moveTo>
                  <a:pt x="99" y="544"/>
                </a:moveTo>
                <a:lnTo>
                  <a:pt x="99" y="544"/>
                </a:lnTo>
                <a:cubicBezTo>
                  <a:pt x="142" y="544"/>
                  <a:pt x="142" y="544"/>
                  <a:pt x="142" y="544"/>
                </a:cubicBezTo>
                <a:cubicBezTo>
                  <a:pt x="163" y="544"/>
                  <a:pt x="170" y="559"/>
                  <a:pt x="170" y="573"/>
                </a:cubicBezTo>
                <a:cubicBezTo>
                  <a:pt x="170" y="587"/>
                  <a:pt x="163" y="601"/>
                  <a:pt x="142" y="601"/>
                </a:cubicBezTo>
                <a:cubicBezTo>
                  <a:pt x="29" y="601"/>
                  <a:pt x="29" y="601"/>
                  <a:pt x="29" y="601"/>
                </a:cubicBezTo>
                <a:cubicBezTo>
                  <a:pt x="15" y="601"/>
                  <a:pt x="0" y="587"/>
                  <a:pt x="0" y="573"/>
                </a:cubicBezTo>
                <a:cubicBezTo>
                  <a:pt x="0" y="460"/>
                  <a:pt x="0" y="460"/>
                  <a:pt x="0" y="460"/>
                </a:cubicBezTo>
                <a:cubicBezTo>
                  <a:pt x="0" y="446"/>
                  <a:pt x="15" y="431"/>
                  <a:pt x="29" y="431"/>
                </a:cubicBezTo>
                <a:cubicBezTo>
                  <a:pt x="50" y="431"/>
                  <a:pt x="57" y="446"/>
                  <a:pt x="57" y="460"/>
                </a:cubicBezTo>
                <a:cubicBezTo>
                  <a:pt x="57" y="502"/>
                  <a:pt x="57" y="502"/>
                  <a:pt x="57" y="502"/>
                </a:cubicBezTo>
                <a:cubicBezTo>
                  <a:pt x="156" y="410"/>
                  <a:pt x="156" y="410"/>
                  <a:pt x="156" y="410"/>
                </a:cubicBezTo>
                <a:cubicBezTo>
                  <a:pt x="156" y="403"/>
                  <a:pt x="163" y="403"/>
                  <a:pt x="170" y="403"/>
                </a:cubicBezTo>
                <a:cubicBezTo>
                  <a:pt x="191" y="403"/>
                  <a:pt x="198" y="417"/>
                  <a:pt x="198" y="431"/>
                </a:cubicBezTo>
                <a:cubicBezTo>
                  <a:pt x="198" y="438"/>
                  <a:pt x="198" y="446"/>
                  <a:pt x="191" y="453"/>
                </a:cubicBezTo>
                <a:lnTo>
                  <a:pt x="99" y="54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bs-Latn-BA"/>
          </a:p>
        </p:txBody>
      </p:sp>
    </p:spTree>
    <p:extLst>
      <p:ext uri="{BB962C8B-B14F-4D97-AF65-F5344CB8AC3E}">
        <p14:creationId xmlns:p14="http://schemas.microsoft.com/office/powerpoint/2010/main" val="168472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motagua light prueba">
      <a:dk1>
        <a:srgbClr val="445469"/>
      </a:dk1>
      <a:lt1>
        <a:sysClr val="window" lastClr="FFFFFF"/>
      </a:lt1>
      <a:dk2>
        <a:srgbClr val="445469"/>
      </a:dk2>
      <a:lt2>
        <a:srgbClr val="FFFFFF"/>
      </a:lt2>
      <a:accent1>
        <a:srgbClr val="1EA185"/>
      </a:accent1>
      <a:accent2>
        <a:srgbClr val="9BBB5C"/>
      </a:accent2>
      <a:accent3>
        <a:srgbClr val="F29B26"/>
      </a:accent3>
      <a:accent4>
        <a:srgbClr val="BD392F"/>
      </a:accent4>
      <a:accent5>
        <a:srgbClr val="445469"/>
      </a:accent5>
      <a:accent6>
        <a:srgbClr val="445469"/>
      </a:accent6>
      <a:hlink>
        <a:srgbClr val="F33B48"/>
      </a:hlink>
      <a:folHlink>
        <a:srgbClr val="FFC000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Foundry.thmx</Template>
  <TotalTime>7975</TotalTime>
  <Words>1081</Words>
  <Application>Microsoft Office PowerPoint</Application>
  <PresentationFormat>Custom</PresentationFormat>
  <Paragraphs>105</Paragraphs>
  <Slides>16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Manuel Lopez</dc:creator>
  <cp:lastModifiedBy>Merdovic</cp:lastModifiedBy>
  <cp:revision>1952</cp:revision>
  <dcterms:created xsi:type="dcterms:W3CDTF">2014-11-12T21:47:38Z</dcterms:created>
  <dcterms:modified xsi:type="dcterms:W3CDTF">2016-07-23T09:20:20Z</dcterms:modified>
</cp:coreProperties>
</file>

<file path=docProps/thumbnail.jpeg>
</file>